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27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Темпы развития театра в России в начале 20-го века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Классические постановки</c:v>
                </c:pt>
                <c:pt idx="1">
                  <c:v>Опера</c:v>
                </c:pt>
                <c:pt idx="2">
                  <c:v>Балет</c:v>
                </c:pt>
                <c:pt idx="3">
                  <c:v>Оперетты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2.2999999999999998</c:v>
                </c:pt>
                <c:pt idx="2">
                  <c:v>1.4</c:v>
                </c:pt>
                <c:pt idx="3">
                  <c:v>0.2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Games\TheSims\Music\Modes\MM_Build\build3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&#1053;&#1086;&#1074;&#1072;&#1103;%20&#1087;&#1072;&#1087;&#1082;&#1072;\&#1050;.&#1057;.%20&#1057;&#1090;&#1072;&#1085;&#1080;&#1089;&#1083;&#1072;&#1074;&#1089;&#1082;&#1080;&#1081;%20&#1085;&#1072;%20&#1088;&#1077;&#1087;&#1077;&#1090;&#1080;&#1094;&#1080;&#1080;,%201938&#1075;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Константин Сергеевич Станиславский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2f6b9510fb20406000f108a94616e2feb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06103" y="457200"/>
            <a:ext cx="4750594" cy="5715000"/>
          </a:xfrm>
        </p:spPr>
      </p:pic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Станиславский</a:t>
            </a:r>
            <a:r>
              <a:rPr lang="ru-RU" dirty="0" smtClean="0"/>
              <a:t> (настоящая фамилия — Алексеев) Константин Сергеевич [5(17).1.1863, Москва, — 7.8.1938, там же], советский актер, режиссер, педагог, теоретик театра, народный артист СССР (1936)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Константин Сергеевич Станиславский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156176" y="1600200"/>
            <a:ext cx="2609872" cy="3733800"/>
          </a:xfrm>
        </p:spPr>
        <p:txBody>
          <a:bodyPr/>
          <a:lstStyle/>
          <a:p>
            <a:r>
              <a:rPr lang="ru-RU" dirty="0" smtClean="0"/>
              <a:t>Родители С. принадлежали к прогрессивным торгово-промышленным кругам из которых вышли близкие семье Алексеевых крупнейшие деятели культуры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28184" y="457200"/>
            <a:ext cx="2534816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Семья Станиславского</a:t>
            </a:r>
            <a:endParaRPr lang="ru-RU" sz="2000" dirty="0"/>
          </a:p>
        </p:txBody>
      </p:sp>
      <p:pic>
        <p:nvPicPr>
          <p:cNvPr id="7" name="Содержимое 6" descr="44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08720"/>
            <a:ext cx="5626968" cy="5040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Яркие цитаты Станиславского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7" y="1412776"/>
          <a:ext cx="8640960" cy="526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33937">
                <a:tc>
                  <a:txBody>
                    <a:bodyPr/>
                    <a:lstStyle/>
                    <a:p>
                      <a:r>
                        <a:rPr lang="ru-RU" dirty="0" smtClean="0"/>
                        <a:t>О театре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 искусстве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жизни</a:t>
                      </a:r>
                      <a:endParaRPr lang="ru-RU" dirty="0"/>
                    </a:p>
                  </a:txBody>
                  <a:tcPr/>
                </a:tc>
              </a:tr>
              <a:tr h="2297061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«Нет маленьких ролей, — есть небольшие актеры»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«Искусство — отражение и познание жизни; не зная жизни, творить нельзя»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«Каждый день, в который вы не пополнили своего образования хотя бы маленьким, но новым для вас куском знания… считайте бесплодно и невозвратно для себя погибшим»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</a:tr>
              <a:tr h="2337554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«Актер должен научиться трудное сделать привычным, привычное легким и легкое прекрасным»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«Что такое талант? — Душа»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«Сначала убедись, а потом уж убеждай»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457200"/>
          <a:ext cx="6248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Аудио запись репетиции с участием Станиславского</a:t>
            </a:r>
            <a:endParaRPr lang="ru-RU" dirty="0"/>
          </a:p>
        </p:txBody>
      </p:sp>
      <p:pic>
        <p:nvPicPr>
          <p:cNvPr id="4" name="build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42930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89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Роли Станиславского</a:t>
            </a:r>
            <a:endParaRPr lang="ru-RU" dirty="0"/>
          </a:p>
        </p:txBody>
      </p:sp>
      <p:pic>
        <p:nvPicPr>
          <p:cNvPr id="7" name="Содержимое 6" descr="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33779" y="1524000"/>
            <a:ext cx="3688080" cy="4572000"/>
          </a:xfrm>
        </p:spPr>
      </p:pic>
      <p:pic>
        <p:nvPicPr>
          <p:cNvPr id="11" name="Содержимое 10" descr="0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5659" y="1524000"/>
            <a:ext cx="3322320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Видео репетиции с участием Станиславского</a:t>
            </a:r>
            <a:endParaRPr lang="ru-RU" dirty="0"/>
          </a:p>
        </p:txBody>
      </p:sp>
      <p:pic>
        <p:nvPicPr>
          <p:cNvPr id="4" name="К.С. Станиславский на репетиции, 1938г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2667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122413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484784"/>
            <a:ext cx="4299942" cy="515719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183</TotalTime>
  <Words>147</Words>
  <Application>Microsoft Office PowerPoint</Application>
  <PresentationFormat>Экран (4:3)</PresentationFormat>
  <Paragraphs>20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Константин Сергеевич Станиславский</vt:lpstr>
      <vt:lpstr>Константин Сергеевич Станиславский</vt:lpstr>
      <vt:lpstr>Семья Станиславского</vt:lpstr>
      <vt:lpstr>Яркие цитаты Станиславского</vt:lpstr>
      <vt:lpstr>Слайд 5</vt:lpstr>
      <vt:lpstr>Аудио запись репетиции с участием Станиславского</vt:lpstr>
      <vt:lpstr>Роли Станиславского</vt:lpstr>
      <vt:lpstr>Видео репетиции с участием Станиславского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Константин Сергеевич Станиславский</dc:title>
  <dc:creator>Пользователь</dc:creator>
  <cp:lastModifiedBy>Пользователь</cp:lastModifiedBy>
  <cp:revision>16</cp:revision>
  <dcterms:created xsi:type="dcterms:W3CDTF">2019-11-14T11:46:01Z</dcterms:created>
  <dcterms:modified xsi:type="dcterms:W3CDTF">2019-11-19T16:12:37Z</dcterms:modified>
</cp:coreProperties>
</file>