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52830-5E82-46D3-9207-202E255CC9B4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D6766-F97D-4A20-87DD-099E69B682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952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D6766-F97D-4A20-87DD-099E69B6820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676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B3EB-D26D-4010-A12B-C418AA85617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8352-1B22-48AA-818B-32CBE1496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84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B3EB-D26D-4010-A12B-C418AA85617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8352-1B22-48AA-818B-32CBE1496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634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B3EB-D26D-4010-A12B-C418AA85617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8352-1B22-48AA-818B-32CBE1496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25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B3EB-D26D-4010-A12B-C418AA85617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8352-1B22-48AA-818B-32CBE1496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878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B3EB-D26D-4010-A12B-C418AA85617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8352-1B22-48AA-818B-32CBE1496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82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B3EB-D26D-4010-A12B-C418AA85617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8352-1B22-48AA-818B-32CBE1496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05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B3EB-D26D-4010-A12B-C418AA85617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8352-1B22-48AA-818B-32CBE1496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678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B3EB-D26D-4010-A12B-C418AA85617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8352-1B22-48AA-818B-32CBE1496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156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B3EB-D26D-4010-A12B-C418AA85617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8352-1B22-48AA-818B-32CBE1496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237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B3EB-D26D-4010-A12B-C418AA85617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8352-1B22-48AA-818B-32CBE1496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18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B3EB-D26D-4010-A12B-C418AA85617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8352-1B22-48AA-818B-32CBE1496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53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EB3EB-D26D-4010-A12B-C418AA85617D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A8352-1B22-48AA-818B-32CBE1496D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236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Николай Андреевич Римский-Корсаков.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846000"/>
            <a:ext cx="4596789" cy="60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76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973 -0.49306 C -0.43768 -0.48867 -0.45729 -0.49352 -0.44479 -0.4889 C -0.4408 -0.48751 -0.43282 -0.48497 -0.43282 -0.48497 C -0.41858 -0.466 -0.39236 -0.46277 -0.37466 -0.4512 C -0.36806 -0.44681 -0.36163 -0.44218 -0.35521 -0.43733 C -0.34913 -0.4327 -0.34584 -0.42646 -0.33889 -0.42345 C -0.33177 -0.41721 -0.32327 -0.41327 -0.31493 -0.41142 C -0.30955 -0.4068 -0.30504 -0.40541 -0.29861 -0.40356 C -0.29497 -0.39917 -0.29618 -0.3994 -0.29115 -0.39755 C -0.28716 -0.39616 -0.27917 -0.39362 -0.27917 -0.39362 C -0.2717 -0.38622 -0.26545 -0.38321 -0.25677 -0.37974 C -0.25018 -0.37373 -0.24341 -0.3728 -0.23577 -0.3698 C -0.23212 -0.36471 -0.229 -0.36193 -0.22396 -0.35985 C -0.21372 -0.35037 -0.21945 -0.35407 -0.19705 -0.35384 C -0.11146 -0.35268 -0.02587 -0.35245 0.05972 -0.35176 C 0.11458 -0.35014 0.12465 -0.37257 0.12083 -0.32007 C 0.12066 -0.24815 0.14236 -0.02405 0.11198 0.10754 C 0.11059 0.12396 0.11163 0.13252 0.10139 0.1413 C 0.09462 0.13807 0.08889 0.13229 0.08212 0.12928 C 0.075 0.11494 0.05955 0.1154 0.04774 0.11332 C 0.03767 0.10916 0.02552 0.10106 0.01493 0.09945 C -0.00643 0.09621 -0.02795 0.09667 -0.04931 0.09366 C -0.05313 0.08834 -0.05365 0.08256 -0.05521 0.07562 C -0.05469 0.05042 -0.05834 -0.00254 -0.04028 -0.02567 C -0.03785 -0.03631 -0.0257 -0.04995 -0.01788 -0.05365 C -0.00434 -0.06684 0.01319 -0.07146 0.0283 -0.08141 C 0.03437 -0.08025 0.0408 -0.08117 0.04618 -0.07747 C 0.05746 -0.07007 0.06389 -0.05458 0.07465 -0.04764 C 0.07812 -0.04302 0.08159 -0.03839 0.08507 -0.03376 C 0.08663 -0.03168 0.08958 -0.02775 0.08958 -0.02775 C 0.09184 -0.01804 0.08975 -0.01249 0.08663 -0.00393 C 0.08593 -0.00208 0.08628 0.00069 0.08507 0.00208 C 0.08246 0.00555 0.07604 0.00995 0.07604 0.00995 C 0.06337 0.00763 0.05156 0.00393 0.03871 0.00208 C 0.03385 -0.00023 0.03593 4.0148E-6 0.03281 4.0148E-6 L 1.11111E-6 4.0148E-6 " pathEditMode="relative" ptsTypes="ffffffffffffffffffffffffffffffffff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-171400"/>
            <a:ext cx="6457629" cy="72008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             Создатель «Могучей кучки»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1691680" y="6381328"/>
            <a:ext cx="5486400" cy="804862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Милий</a:t>
            </a:r>
            <a:r>
              <a:rPr lang="ru-RU" sz="3200" dirty="0" smtClean="0"/>
              <a:t> Алексеевич Балакирев</a:t>
            </a:r>
            <a:endParaRPr lang="ru-RU" sz="3200" dirty="0"/>
          </a:p>
        </p:txBody>
      </p:sp>
      <p:pic>
        <p:nvPicPr>
          <p:cNvPr id="10" name="Рисунок 9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14" b="13214"/>
          <a:stretch>
            <a:fillRect/>
          </a:stretch>
        </p:blipFill>
        <p:spPr>
          <a:xfrm>
            <a:off x="1619672" y="620688"/>
            <a:ext cx="5688012" cy="5832475"/>
          </a:xfrm>
        </p:spPr>
      </p:pic>
    </p:spTree>
    <p:extLst>
      <p:ext uri="{BB962C8B-B14F-4D97-AF65-F5344CB8AC3E}">
        <p14:creationId xmlns:p14="http://schemas.microsoft.com/office/powerpoint/2010/main" val="143334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18757"/>
            <a:ext cx="91440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«Могучая кучка»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5" y="980728"/>
            <a:ext cx="2919932" cy="460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727" y="908720"/>
            <a:ext cx="3237374" cy="460800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578" y="963339"/>
            <a:ext cx="3307211" cy="4625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66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3.08973E-6 C -0.00487 -0.00995 -0.00539 -0.00972 -0.01494 -0.0118 C -0.02258 -0.01527 -0.02692 -0.02336 -0.03143 -0.03169 C -0.03855 -0.06268 -0.03004 -0.09806 -0.02535 -0.12928 C -0.02483 -0.13321 -0.02171 -0.15403 -0.01945 -0.15704 C -0.01563 -0.16212 -0.01042 -0.1649 -0.00608 -0.16906 C 0.00086 -0.18664 0.0019 -0.18294 0.01944 -0.18479 C 0.02569 -0.18779 0.03003 -0.18548 0.03576 -0.18086 C 0.03888 -0.17831 0.04478 -0.17299 0.04478 -0.17299 C 0.04687 -0.1686 0.05017 -0.16536 0.05225 -0.16097 C 0.05312 -0.15912 0.05294 -0.1568 0.05364 -0.15495 C 0.0552 -0.15079 0.05798 -0.14732 0.05972 -0.14316 C 0.06978 -0.11818 0.0618 -0.13483 0.06857 -0.12119 C 0.07204 -0.10338 0.07048 -0.11055 0.07308 -0.09945 C 0.07256 -0.09089 0.07291 -0.0821 0.07169 -0.07355 C 0.07135 -0.07054 0.06944 -0.06846 0.06857 -0.06568 C 0.06301 -0.0488 0.04878 -0.03978 0.03576 -0.03585 C 0.03228 -0.03655 0.02864 -0.03631 0.02534 -0.0377 C 0.01874 -0.04025 0.02083 -0.04487 0.01197 -0.04765 C 0.00433 -0.05435 0.0019 -0.06337 -0.00452 -0.07147 C -0.00018 -0.08025 0.00086 -0.08789 0.00885 -0.09136 C 0.01666 -0.08951 0.01978 -0.09159 0.02239 -0.08141 C 0.02187 -0.07817 0.02083 -0.07147 0.02083 -0.07147 " pathEditMode="relative" ptsTypes="ffffffffffffffffffffff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427 -0.15796 C -0.03697 -0.16443 -0.0302 -0.1723 -0.02187 -0.17577 C 0.00018 -0.17345 -0.00902 -0.17438 0.00504 -0.1679 C 0.01181 -0.16096 0.01216 -0.1568 0.01685 -0.14801 C 0.01806 -0.1457 0.02014 -0.14431 0.02136 -0.142 C 0.029 -0.12766 0.03143 -0.11124 0.03334 -0.09436 C 0.03282 -0.08441 0.03264 -0.07447 0.03178 -0.06453 C 0.03039 -0.04834 0.01667 -0.04649 0.00799 -0.0407 C 0.00209 -0.0414 -0.00399 -0.04117 -0.00989 -0.04256 C -0.01302 -0.04325 -0.01892 -0.04672 -0.01892 -0.04649 C -0.02812 -0.05574 -0.0375 -0.07586 -0.04131 -0.09043 C -0.03784 -0.10361 -0.03368 -0.11448 -0.02638 -0.12419 C -0.02291 -0.1235 -0.01927 -0.12373 -0.01597 -0.12211 C -0.01267 -0.12049 -0.00694 -0.11425 -0.00694 -0.11402 C -0.00607 -0.11032 -0.00399 -0.10638 -0.00399 -0.10222 C -0.00399 -0.09158 -0.00989 -0.08372 -0.01597 -0.0784 C -0.01822 -0.0828 -0.02048 -0.08673 -0.02048 -0.09228 " pathEditMode="relative" rAng="0" ptsTypes="ffffffffffffffff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72" y="497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51 -0.10615 C -0.08003 -0.1073 -0.07587 -0.10707 -0.07309 -0.11008 C -0.0717 -0.11147 -0.07135 -0.11447 -0.07014 -0.11609 C -0.06632 -0.12118 -0.06319 -0.12072 -0.05816 -0.1221 C -0.04462 -0.12118 -0.0283 -0.12442 -0.01632 -0.11401 C -0.01285 -0.10707 -0.00885 -0.10013 -0.00451 -0.09412 C -0.00243 -0.08325 -0.00104 -0.07585 -2.77778E-7 -0.06429 C -0.00052 -0.05249 -0.00052 -0.04047 -0.00139 -0.02867 C -0.00156 -0.02659 -0.00312 -0.02058 -0.00295 -0.02266 C -0.00191 -0.03469 0.00017 -0.04856 0.00295 -0.06036 C 0.00191 -0.07169 0.00382 -0.08556 -0.00746 -0.08025 C -0.01892 -0.08302 -0.03021 -0.08325 -0.04167 -0.0784 C -0.04931 -0.06822 -0.03976 -0.07955 -0.04913 -0.07238 C -0.05278 -0.06961 -0.0559 -0.06313 -0.05816 -0.05851 C -0.06007 -0.04879 -0.06319 -0.04741 -0.06562 -0.03862 C -0.06215 -0.01179 -0.05208 -0.00763 -0.03576 0.00324 C -0.03437 0.00555 -0.02691 0.01897 -0.02535 0.0192 C -0.02049 0.02012 -0.00642 0.00394 -0.0059 0.00324 C -0.00295 -0.00069 0.00295 -0.00878 0.00295 -0.00855 C 0.0059 -0.01988 0.01215 -0.02983 0.01649 -0.04047 C 0.01944 -0.04764 0.02066 -0.05481 0.0224 -0.06244 C 0.01736 -0.07261 0.02101 -0.06683 0.01042 -0.07631 C 0.00903 -0.0777 0.00608 -0.08025 0.00608 -0.08001 C -0.00417 -0.07886 -0.01371 -0.07678 -0.02378 -0.07423 C -0.0283 -0.07308 -0.03733 -0.0703 -0.03733 -0.07007 C -0.04375 -0.06452 -0.05104 -0.06359 -0.05816 -0.06036 C -0.05625 -0.05041 -0.05382 -0.0481 -0.04913 -0.04047 C -0.04792 -0.03862 -0.04757 -0.03584 -0.04618 -0.03445 C -0.04062 -0.02867 -0.03229 -0.03145 -0.02535 -0.03052 C -0.01285 -0.0333 -0.01128 -0.03422 -0.00746 -0.05041 C -0.01094 -0.05966 -0.01476 -0.07099 -0.0224 -0.07423 C -0.02795 -0.07261 -0.03333 -0.07076 -0.03871 -0.06845 C -0.04687 -0.06082 -0.04809 -0.05064 -0.03871 -0.04255 C -0.03455 -0.04417 -0.02344 -0.04926 -0.0224 -0.05642 C -0.02222 -0.05827 -0.02431 -0.05897 -0.02535 -0.06036 " pathEditMode="relative" rAng="0" ptsTypes="ffffffffffffffffffffffffffffffffff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95" y="5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094"/>
            <a:ext cx="9144000" cy="602594"/>
          </a:xfrm>
        </p:spPr>
        <p:txBody>
          <a:bodyPr>
            <a:noAutofit/>
          </a:bodyPr>
          <a:lstStyle/>
          <a:p>
            <a:r>
              <a:rPr lang="ru-RU" sz="3200" dirty="0" smtClean="0"/>
              <a:t>                      Музыкальный консультант</a:t>
            </a:r>
            <a:endParaRPr lang="ru-RU" sz="3200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71" b="10771"/>
          <a:stretch>
            <a:fillRect/>
          </a:stretch>
        </p:blipFill>
        <p:spPr>
          <a:xfrm>
            <a:off x="1692275" y="612775"/>
            <a:ext cx="5472113" cy="540861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63688" y="6049654"/>
            <a:ext cx="5486400" cy="80486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               Владимир Васильевич Стасов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4512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20" y="116632"/>
            <a:ext cx="9144000" cy="850106"/>
          </a:xfrm>
        </p:spPr>
        <p:txBody>
          <a:bodyPr/>
          <a:lstStyle/>
          <a:p>
            <a:r>
              <a:rPr lang="ru-RU" dirty="0" smtClean="0"/>
              <a:t>Дом где родился композитор.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84784"/>
            <a:ext cx="7821708" cy="414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6146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32405"/>
            <a:ext cx="9144000" cy="778098"/>
          </a:xfrm>
        </p:spPr>
        <p:txBody>
          <a:bodyPr>
            <a:normAutofit/>
          </a:bodyPr>
          <a:lstStyle/>
          <a:p>
            <a:r>
              <a:rPr lang="ru-RU" dirty="0" smtClean="0"/>
              <a:t>Воин Андреевич Римский-Корсаков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822189"/>
            <a:ext cx="4391165" cy="58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93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78098"/>
          </a:xfrm>
        </p:spPr>
        <p:txBody>
          <a:bodyPr>
            <a:normAutofit/>
          </a:bodyPr>
          <a:lstStyle/>
          <a:p>
            <a:r>
              <a:rPr lang="ru-RU" dirty="0" smtClean="0"/>
              <a:t>Морской Кадетский корпус.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268760"/>
            <a:ext cx="65024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55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Надежда Николаевна </a:t>
            </a:r>
            <a:r>
              <a:rPr lang="ru-RU" dirty="0" err="1" smtClean="0"/>
              <a:t>Пургольд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170528"/>
            <a:ext cx="4341231" cy="53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46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41</Words>
  <Application>Microsoft Office PowerPoint</Application>
  <PresentationFormat>Экран (4:3)</PresentationFormat>
  <Paragraphs>11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Николай Андреевич Римский-Корсаков.</vt:lpstr>
      <vt:lpstr>              Создатель «Могучей кучки»</vt:lpstr>
      <vt:lpstr>«Могучая кучка»</vt:lpstr>
      <vt:lpstr>                      Музыкальный консультант</vt:lpstr>
      <vt:lpstr>Дом где родился композитор.</vt:lpstr>
      <vt:lpstr>Воин Андреевич Римский-Корсаков</vt:lpstr>
      <vt:lpstr>Морской Кадетский корпус.</vt:lpstr>
      <vt:lpstr>Надежда Николаевна Пургольд.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Николай Андреевич Римский-Корсаков.</dc:title>
  <dc:creator>Эл</dc:creator>
  <cp:lastModifiedBy>Эл</cp:lastModifiedBy>
  <cp:revision>7</cp:revision>
  <dcterms:created xsi:type="dcterms:W3CDTF">2014-02-16T09:57:08Z</dcterms:created>
  <dcterms:modified xsi:type="dcterms:W3CDTF">2014-02-16T11:05:10Z</dcterms:modified>
</cp:coreProperties>
</file>