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0" r:id="rId5"/>
    <p:sldId id="269" r:id="rId6"/>
    <p:sldId id="265" r:id="rId7"/>
    <p:sldId id="268" r:id="rId8"/>
    <p:sldId id="261" r:id="rId9"/>
    <p:sldId id="266" r:id="rId10"/>
    <p:sldId id="262" r:id="rId11"/>
    <p:sldId id="267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93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52DADF-0785-45A3-8546-22FA3F0462D6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/>
      <dgm:spPr/>
    </dgm:pt>
    <dgm:pt modelId="{F506C4A4-2BD4-42E3-9E45-92740B649F1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</a:rPr>
            <a:t>Применение </a:t>
          </a:r>
          <a:endParaRPr kumimoji="0" lang="en-US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panose="020B060403050404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</a:rPr>
            <a:t>разнообразных</a:t>
          </a:r>
          <a:endParaRPr kumimoji="0" lang="en-US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panose="020B060403050404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</a:rPr>
            <a:t> художественных</a:t>
          </a:r>
          <a:endParaRPr kumimoji="0" lang="en-US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panose="020B060403050404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</a:rPr>
            <a:t> эффектов.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panose="020B0604030504040204" pitchFamily="34" charset="0"/>
          </a:endParaRPr>
        </a:p>
      </dgm:t>
    </dgm:pt>
    <dgm:pt modelId="{7347284B-8C7B-4D7C-BE90-FC5CF664CC04}" type="parTrans" cxnId="{B8CE91BD-5225-453A-9264-784CD9C10C5E}">
      <dgm:prSet/>
      <dgm:spPr/>
    </dgm:pt>
    <dgm:pt modelId="{98977698-2337-4071-9C9B-899D4B220ECC}" type="sibTrans" cxnId="{B8CE91BD-5225-453A-9264-784CD9C10C5E}">
      <dgm:prSet/>
      <dgm:spPr/>
    </dgm:pt>
    <dgm:pt modelId="{5F0379A0-7251-4F34-B9D4-3DCAED8D38E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9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Pct val="70000"/>
            <a:buFont typeface="Wingdings" panose="05000000000000000000" pitchFamily="2" charset="2"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 </a:t>
          </a: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</a:rPr>
            <a:t>Размещение всех объектов</a:t>
          </a:r>
          <a:endParaRPr kumimoji="0" lang="en-US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panose="020B060403050404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9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Pct val="70000"/>
            <a:buFont typeface="Wingdings" panose="05000000000000000000" pitchFamily="2" charset="2"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</a:rPr>
            <a:t>в нужных местах, определение</a:t>
          </a:r>
          <a:endParaRPr kumimoji="0" lang="en-US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panose="020B060403050404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9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Pct val="70000"/>
            <a:buFont typeface="Wingdings" panose="05000000000000000000" pitchFamily="2" charset="2"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</a:rPr>
            <a:t>порядка взаимного перекрытия объектов.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panose="020B0604030504040204" pitchFamily="34" charset="0"/>
          </a:endParaRPr>
        </a:p>
      </dgm:t>
    </dgm:pt>
    <dgm:pt modelId="{3CC2953F-C1AA-4E2A-AC3D-362781DF6029}" type="parTrans" cxnId="{6EB50728-8CBF-4CB6-A383-9BAFBE0A3735}">
      <dgm:prSet/>
      <dgm:spPr/>
    </dgm:pt>
    <dgm:pt modelId="{9418C5EA-5C69-40F5-9AD4-853106BBE46F}" type="sibTrans" cxnId="{6EB50728-8CBF-4CB6-A383-9BAFBE0A3735}">
      <dgm:prSet/>
      <dgm:spPr/>
    </dgm:pt>
    <dgm:pt modelId="{FF0D20E6-DFE1-42FB-AF77-36D3C3071F6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</a:rPr>
            <a:t>Вставка готовых картинок</a:t>
          </a:r>
          <a:endParaRPr kumimoji="0" lang="en-US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panose="020B060403050404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</a:rPr>
            <a:t>или ранее созданных вами иллюстраций в документ.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panose="020B0604030504040204" pitchFamily="34" charset="0"/>
          </a:endParaRPr>
        </a:p>
      </dgm:t>
    </dgm:pt>
    <dgm:pt modelId="{7E909F50-C37C-48C3-85A2-C212E004D540}" type="parTrans" cxnId="{EE316A3F-62DE-4320-B006-9546291AA5D8}">
      <dgm:prSet/>
      <dgm:spPr/>
    </dgm:pt>
    <dgm:pt modelId="{74B7FE13-B5F5-479D-868B-78CCD68ED4B7}" type="sibTrans" cxnId="{EE316A3F-62DE-4320-B006-9546291AA5D8}">
      <dgm:prSet/>
      <dgm:spPr/>
    </dgm:pt>
    <dgm:pt modelId="{A7E1B0D2-0D4A-48D3-837A-E0B74159EA4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9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Pct val="70000"/>
            <a:buFont typeface="Wingdings" panose="05000000000000000000" pitchFamily="2" charset="2"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</a:rPr>
            <a:t>Редактирование любого объекта, изменение цвета</a:t>
          </a:r>
          <a:endParaRPr kumimoji="0" lang="en-US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panose="020B060403050404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9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Pct val="70000"/>
            <a:buFont typeface="Wingdings" panose="05000000000000000000" pitchFamily="2" charset="2"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</a:rPr>
            <a:t>контура и заливки, изменение формы объекта.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panose="020B0604030504040204" pitchFamily="34" charset="0"/>
          </a:endParaRPr>
        </a:p>
      </dgm:t>
    </dgm:pt>
    <dgm:pt modelId="{632C6596-D959-418D-A974-57BC95D89F2F}" type="parTrans" cxnId="{27372FCA-ED3E-45CC-9D58-EB0ED4BBF395}">
      <dgm:prSet/>
      <dgm:spPr/>
    </dgm:pt>
    <dgm:pt modelId="{7A52E804-E6F4-4E5D-8670-D50D92BDA13D}" type="sibTrans" cxnId="{27372FCA-ED3E-45CC-9D58-EB0ED4BBF395}">
      <dgm:prSet/>
      <dgm:spPr/>
    </dgm:pt>
    <dgm:pt modelId="{CC34B6F1-ED4B-4665-9D4D-78E12FF72D6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Создание простых геометрических фигур или произвольных</a:t>
          </a:r>
          <a:endParaRPr kumimoji="0" lang="en-US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 кривых и ломаных, замкнутых и разомкнутых. Вставка и форматирование текста.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gm:t>
    </dgm:pt>
    <dgm:pt modelId="{353A316E-1997-4653-BAD7-4D5FB72FEF62}" type="parTrans" cxnId="{549C4399-5F33-49C7-986F-DB706270C59F}">
      <dgm:prSet/>
      <dgm:spPr/>
    </dgm:pt>
    <dgm:pt modelId="{D494918E-0502-4A45-AF46-0D38FF4C74E2}" type="sibTrans" cxnId="{549C4399-5F33-49C7-986F-DB706270C59F}">
      <dgm:prSet/>
      <dgm:spPr/>
    </dgm:pt>
    <dgm:pt modelId="{DBB01569-9349-49D6-A611-8D8A4349C899}" type="pres">
      <dgm:prSet presAssocID="{DA52DADF-0785-45A3-8546-22FA3F0462D6}" presName="Name0" presStyleCnt="0">
        <dgm:presLayoutVars>
          <dgm:dir/>
          <dgm:animLvl val="lvl"/>
          <dgm:resizeHandles val="exact"/>
        </dgm:presLayoutVars>
      </dgm:prSet>
      <dgm:spPr/>
    </dgm:pt>
    <dgm:pt modelId="{B19D7186-7F03-4F42-94EF-F7B4C3BB6A91}" type="pres">
      <dgm:prSet presAssocID="{F506C4A4-2BD4-42E3-9E45-92740B649F18}" presName="Name8" presStyleCnt="0"/>
      <dgm:spPr/>
    </dgm:pt>
    <dgm:pt modelId="{CF221582-6975-4B50-8296-39BBD2A21591}" type="pres">
      <dgm:prSet presAssocID="{F506C4A4-2BD4-42E3-9E45-92740B649F18}" presName="level" presStyleLbl="node1" presStyleIdx="0" presStyleCnt="5">
        <dgm:presLayoutVars>
          <dgm:chMax val="1"/>
          <dgm:bulletEnabled val="1"/>
        </dgm:presLayoutVars>
      </dgm:prSet>
      <dgm:spPr/>
    </dgm:pt>
    <dgm:pt modelId="{23A93F0B-1064-4DED-8C63-D857857C5FB8}" type="pres">
      <dgm:prSet presAssocID="{F506C4A4-2BD4-42E3-9E45-92740B649F1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801A0D7-44D9-47C3-A9C3-1239C3FB9A40}" type="pres">
      <dgm:prSet presAssocID="{5F0379A0-7251-4F34-B9D4-3DCAED8D38E2}" presName="Name8" presStyleCnt="0"/>
      <dgm:spPr/>
    </dgm:pt>
    <dgm:pt modelId="{4933D28C-4AB0-47A5-AB29-03CEFDD19640}" type="pres">
      <dgm:prSet presAssocID="{5F0379A0-7251-4F34-B9D4-3DCAED8D38E2}" presName="level" presStyleLbl="node1" presStyleIdx="1" presStyleCnt="5">
        <dgm:presLayoutVars>
          <dgm:chMax val="1"/>
          <dgm:bulletEnabled val="1"/>
        </dgm:presLayoutVars>
      </dgm:prSet>
      <dgm:spPr/>
    </dgm:pt>
    <dgm:pt modelId="{5E19B346-1F0B-44A6-9A78-B8E3FD4DFBA6}" type="pres">
      <dgm:prSet presAssocID="{5F0379A0-7251-4F34-B9D4-3DCAED8D38E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57238DF-E86D-4722-85DA-E9DBD06C062F}" type="pres">
      <dgm:prSet presAssocID="{FF0D20E6-DFE1-42FB-AF77-36D3C3071F60}" presName="Name8" presStyleCnt="0"/>
      <dgm:spPr/>
    </dgm:pt>
    <dgm:pt modelId="{56EAC188-263C-4B5C-96BB-6547E512A1D2}" type="pres">
      <dgm:prSet presAssocID="{FF0D20E6-DFE1-42FB-AF77-36D3C3071F60}" presName="level" presStyleLbl="node1" presStyleIdx="2" presStyleCnt="5">
        <dgm:presLayoutVars>
          <dgm:chMax val="1"/>
          <dgm:bulletEnabled val="1"/>
        </dgm:presLayoutVars>
      </dgm:prSet>
      <dgm:spPr/>
    </dgm:pt>
    <dgm:pt modelId="{E0D0570D-0B72-4401-B406-696BE02F4710}" type="pres">
      <dgm:prSet presAssocID="{FF0D20E6-DFE1-42FB-AF77-36D3C3071F6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3437B42-AC19-47F5-9D37-A1EF900FD797}" type="pres">
      <dgm:prSet presAssocID="{A7E1B0D2-0D4A-48D3-837A-E0B74159EA49}" presName="Name8" presStyleCnt="0"/>
      <dgm:spPr/>
    </dgm:pt>
    <dgm:pt modelId="{FF4CD180-0340-487B-A0A7-3ADE640C248B}" type="pres">
      <dgm:prSet presAssocID="{A7E1B0D2-0D4A-48D3-837A-E0B74159EA49}" presName="level" presStyleLbl="node1" presStyleIdx="3" presStyleCnt="5">
        <dgm:presLayoutVars>
          <dgm:chMax val="1"/>
          <dgm:bulletEnabled val="1"/>
        </dgm:presLayoutVars>
      </dgm:prSet>
      <dgm:spPr/>
    </dgm:pt>
    <dgm:pt modelId="{1ABAE9FE-EFAD-4152-9945-E0FA351C1B83}" type="pres">
      <dgm:prSet presAssocID="{A7E1B0D2-0D4A-48D3-837A-E0B74159EA4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E8BE188-DA47-480E-84F5-E80EC57CE298}" type="pres">
      <dgm:prSet presAssocID="{CC34B6F1-ED4B-4665-9D4D-78E12FF72D61}" presName="Name8" presStyleCnt="0"/>
      <dgm:spPr/>
    </dgm:pt>
    <dgm:pt modelId="{283BCEAA-B93F-4200-9DBA-45584D9311E4}" type="pres">
      <dgm:prSet presAssocID="{CC34B6F1-ED4B-4665-9D4D-78E12FF72D61}" presName="level" presStyleLbl="node1" presStyleIdx="4" presStyleCnt="5">
        <dgm:presLayoutVars>
          <dgm:chMax val="1"/>
          <dgm:bulletEnabled val="1"/>
        </dgm:presLayoutVars>
      </dgm:prSet>
      <dgm:spPr/>
    </dgm:pt>
    <dgm:pt modelId="{A11FB4F8-29D7-4373-BB98-C04662A5D751}" type="pres">
      <dgm:prSet presAssocID="{CC34B6F1-ED4B-4665-9D4D-78E12FF72D61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6EB50728-8CBF-4CB6-A383-9BAFBE0A3735}" srcId="{DA52DADF-0785-45A3-8546-22FA3F0462D6}" destId="{5F0379A0-7251-4F34-B9D4-3DCAED8D38E2}" srcOrd="1" destOrd="0" parTransId="{3CC2953F-C1AA-4E2A-AC3D-362781DF6029}" sibTransId="{9418C5EA-5C69-40F5-9AD4-853106BBE46F}"/>
    <dgm:cxn modelId="{C559CBB0-DF17-418C-B5CD-F8B826F93C8F}" type="presOf" srcId="{CC34B6F1-ED4B-4665-9D4D-78E12FF72D61}" destId="{A11FB4F8-29D7-4373-BB98-C04662A5D751}" srcOrd="1" destOrd="0" presId="urn:microsoft.com/office/officeart/2005/8/layout/pyramid1"/>
    <dgm:cxn modelId="{0CC72413-05A1-4ECD-B7AA-B868CA1BDDA9}" type="presOf" srcId="{F506C4A4-2BD4-42E3-9E45-92740B649F18}" destId="{23A93F0B-1064-4DED-8C63-D857857C5FB8}" srcOrd="1" destOrd="0" presId="urn:microsoft.com/office/officeart/2005/8/layout/pyramid1"/>
    <dgm:cxn modelId="{45CA81F4-30EF-426B-9324-9B670B7BE2B9}" type="presOf" srcId="{DA52DADF-0785-45A3-8546-22FA3F0462D6}" destId="{DBB01569-9349-49D6-A611-8D8A4349C899}" srcOrd="0" destOrd="0" presId="urn:microsoft.com/office/officeart/2005/8/layout/pyramid1"/>
    <dgm:cxn modelId="{15287A61-4DE6-4928-A05D-703A14FB88FC}" type="presOf" srcId="{FF0D20E6-DFE1-42FB-AF77-36D3C3071F60}" destId="{E0D0570D-0B72-4401-B406-696BE02F4710}" srcOrd="1" destOrd="0" presId="urn:microsoft.com/office/officeart/2005/8/layout/pyramid1"/>
    <dgm:cxn modelId="{27372FCA-ED3E-45CC-9D58-EB0ED4BBF395}" srcId="{DA52DADF-0785-45A3-8546-22FA3F0462D6}" destId="{A7E1B0D2-0D4A-48D3-837A-E0B74159EA49}" srcOrd="3" destOrd="0" parTransId="{632C6596-D959-418D-A974-57BC95D89F2F}" sibTransId="{7A52E804-E6F4-4E5D-8670-D50D92BDA13D}"/>
    <dgm:cxn modelId="{EE316A3F-62DE-4320-B006-9546291AA5D8}" srcId="{DA52DADF-0785-45A3-8546-22FA3F0462D6}" destId="{FF0D20E6-DFE1-42FB-AF77-36D3C3071F60}" srcOrd="2" destOrd="0" parTransId="{7E909F50-C37C-48C3-85A2-C212E004D540}" sibTransId="{74B7FE13-B5F5-479D-868B-78CCD68ED4B7}"/>
    <dgm:cxn modelId="{549C4399-5F33-49C7-986F-DB706270C59F}" srcId="{DA52DADF-0785-45A3-8546-22FA3F0462D6}" destId="{CC34B6F1-ED4B-4665-9D4D-78E12FF72D61}" srcOrd="4" destOrd="0" parTransId="{353A316E-1997-4653-BAD7-4D5FB72FEF62}" sibTransId="{D494918E-0502-4A45-AF46-0D38FF4C74E2}"/>
    <dgm:cxn modelId="{3931D034-A25E-42C6-9DDA-99DE808EF9DE}" type="presOf" srcId="{A7E1B0D2-0D4A-48D3-837A-E0B74159EA49}" destId="{FF4CD180-0340-487B-A0A7-3ADE640C248B}" srcOrd="0" destOrd="0" presId="urn:microsoft.com/office/officeart/2005/8/layout/pyramid1"/>
    <dgm:cxn modelId="{EF0D1168-1146-4920-A174-BA0C6DBA80A5}" type="presOf" srcId="{F506C4A4-2BD4-42E3-9E45-92740B649F18}" destId="{CF221582-6975-4B50-8296-39BBD2A21591}" srcOrd="0" destOrd="0" presId="urn:microsoft.com/office/officeart/2005/8/layout/pyramid1"/>
    <dgm:cxn modelId="{DA09A86D-21CD-4CAD-BA72-8A432A3BDCA0}" type="presOf" srcId="{5F0379A0-7251-4F34-B9D4-3DCAED8D38E2}" destId="{4933D28C-4AB0-47A5-AB29-03CEFDD19640}" srcOrd="0" destOrd="0" presId="urn:microsoft.com/office/officeart/2005/8/layout/pyramid1"/>
    <dgm:cxn modelId="{3BD71F6B-03F8-4FE2-8C23-7C773053C5A0}" type="presOf" srcId="{CC34B6F1-ED4B-4665-9D4D-78E12FF72D61}" destId="{283BCEAA-B93F-4200-9DBA-45584D9311E4}" srcOrd="0" destOrd="0" presId="urn:microsoft.com/office/officeart/2005/8/layout/pyramid1"/>
    <dgm:cxn modelId="{B8CE91BD-5225-453A-9264-784CD9C10C5E}" srcId="{DA52DADF-0785-45A3-8546-22FA3F0462D6}" destId="{F506C4A4-2BD4-42E3-9E45-92740B649F18}" srcOrd="0" destOrd="0" parTransId="{7347284B-8C7B-4D7C-BE90-FC5CF664CC04}" sibTransId="{98977698-2337-4071-9C9B-899D4B220ECC}"/>
    <dgm:cxn modelId="{D2BD6138-C9F4-4CA6-82FE-2EB3599EC88A}" type="presOf" srcId="{5F0379A0-7251-4F34-B9D4-3DCAED8D38E2}" destId="{5E19B346-1F0B-44A6-9A78-B8E3FD4DFBA6}" srcOrd="1" destOrd="0" presId="urn:microsoft.com/office/officeart/2005/8/layout/pyramid1"/>
    <dgm:cxn modelId="{898B7243-6789-4DE5-BE61-E887AD4B0993}" type="presOf" srcId="{A7E1B0D2-0D4A-48D3-837A-E0B74159EA49}" destId="{1ABAE9FE-EFAD-4152-9945-E0FA351C1B83}" srcOrd="1" destOrd="0" presId="urn:microsoft.com/office/officeart/2005/8/layout/pyramid1"/>
    <dgm:cxn modelId="{8EC04C21-5FEB-4197-AB0A-631EE9AD4EF4}" type="presOf" srcId="{FF0D20E6-DFE1-42FB-AF77-36D3C3071F60}" destId="{56EAC188-263C-4B5C-96BB-6547E512A1D2}" srcOrd="0" destOrd="0" presId="urn:microsoft.com/office/officeart/2005/8/layout/pyramid1"/>
    <dgm:cxn modelId="{BA46779E-F618-4146-9EB8-AAEFC39DC2F6}" type="presParOf" srcId="{DBB01569-9349-49D6-A611-8D8A4349C899}" destId="{B19D7186-7F03-4F42-94EF-F7B4C3BB6A91}" srcOrd="0" destOrd="0" presId="urn:microsoft.com/office/officeart/2005/8/layout/pyramid1"/>
    <dgm:cxn modelId="{18BDD4C8-63DD-4A19-A480-7215221AE061}" type="presParOf" srcId="{B19D7186-7F03-4F42-94EF-F7B4C3BB6A91}" destId="{CF221582-6975-4B50-8296-39BBD2A21591}" srcOrd="0" destOrd="0" presId="urn:microsoft.com/office/officeart/2005/8/layout/pyramid1"/>
    <dgm:cxn modelId="{BAC02E35-6F6E-4223-AF37-2A6718F5B925}" type="presParOf" srcId="{B19D7186-7F03-4F42-94EF-F7B4C3BB6A91}" destId="{23A93F0B-1064-4DED-8C63-D857857C5FB8}" srcOrd="1" destOrd="0" presId="urn:microsoft.com/office/officeart/2005/8/layout/pyramid1"/>
    <dgm:cxn modelId="{6A04EF1B-B718-4E39-B752-73973B635041}" type="presParOf" srcId="{DBB01569-9349-49D6-A611-8D8A4349C899}" destId="{A801A0D7-44D9-47C3-A9C3-1239C3FB9A40}" srcOrd="1" destOrd="0" presId="urn:microsoft.com/office/officeart/2005/8/layout/pyramid1"/>
    <dgm:cxn modelId="{A88D745F-994D-46A5-89E9-2FB26429CF16}" type="presParOf" srcId="{A801A0D7-44D9-47C3-A9C3-1239C3FB9A40}" destId="{4933D28C-4AB0-47A5-AB29-03CEFDD19640}" srcOrd="0" destOrd="0" presId="urn:microsoft.com/office/officeart/2005/8/layout/pyramid1"/>
    <dgm:cxn modelId="{EE5260EB-A409-4944-94FB-8D7F65F75641}" type="presParOf" srcId="{A801A0D7-44D9-47C3-A9C3-1239C3FB9A40}" destId="{5E19B346-1F0B-44A6-9A78-B8E3FD4DFBA6}" srcOrd="1" destOrd="0" presId="urn:microsoft.com/office/officeart/2005/8/layout/pyramid1"/>
    <dgm:cxn modelId="{217DAB32-346E-4713-B265-DAB1D74F798A}" type="presParOf" srcId="{DBB01569-9349-49D6-A611-8D8A4349C899}" destId="{557238DF-E86D-4722-85DA-E9DBD06C062F}" srcOrd="2" destOrd="0" presId="urn:microsoft.com/office/officeart/2005/8/layout/pyramid1"/>
    <dgm:cxn modelId="{7901FCC3-4551-4C91-AC94-5B93B861C81B}" type="presParOf" srcId="{557238DF-E86D-4722-85DA-E9DBD06C062F}" destId="{56EAC188-263C-4B5C-96BB-6547E512A1D2}" srcOrd="0" destOrd="0" presId="urn:microsoft.com/office/officeart/2005/8/layout/pyramid1"/>
    <dgm:cxn modelId="{84B9AB0C-F583-4E32-BE16-8C03A1624CCD}" type="presParOf" srcId="{557238DF-E86D-4722-85DA-E9DBD06C062F}" destId="{E0D0570D-0B72-4401-B406-696BE02F4710}" srcOrd="1" destOrd="0" presId="urn:microsoft.com/office/officeart/2005/8/layout/pyramid1"/>
    <dgm:cxn modelId="{300CF0A7-6176-4911-A28D-6F1292C956F2}" type="presParOf" srcId="{DBB01569-9349-49D6-A611-8D8A4349C899}" destId="{E3437B42-AC19-47F5-9D37-A1EF900FD797}" srcOrd="3" destOrd="0" presId="urn:microsoft.com/office/officeart/2005/8/layout/pyramid1"/>
    <dgm:cxn modelId="{E220E2FA-8006-4557-B09A-DD3CF4C7CDCD}" type="presParOf" srcId="{E3437B42-AC19-47F5-9D37-A1EF900FD797}" destId="{FF4CD180-0340-487B-A0A7-3ADE640C248B}" srcOrd="0" destOrd="0" presId="urn:microsoft.com/office/officeart/2005/8/layout/pyramid1"/>
    <dgm:cxn modelId="{2E0976DC-66BF-4D29-BAC7-6BAE58EEA081}" type="presParOf" srcId="{E3437B42-AC19-47F5-9D37-A1EF900FD797}" destId="{1ABAE9FE-EFAD-4152-9945-E0FA351C1B83}" srcOrd="1" destOrd="0" presId="urn:microsoft.com/office/officeart/2005/8/layout/pyramid1"/>
    <dgm:cxn modelId="{64D54C8B-B7AB-4561-84DF-30ECE3FE39B7}" type="presParOf" srcId="{DBB01569-9349-49D6-A611-8D8A4349C899}" destId="{BE8BE188-DA47-480E-84F5-E80EC57CE298}" srcOrd="4" destOrd="0" presId="urn:microsoft.com/office/officeart/2005/8/layout/pyramid1"/>
    <dgm:cxn modelId="{6283B9AF-A693-4026-8D96-BA42A2880E2C}" type="presParOf" srcId="{BE8BE188-DA47-480E-84F5-E80EC57CE298}" destId="{283BCEAA-B93F-4200-9DBA-45584D9311E4}" srcOrd="0" destOrd="0" presId="urn:microsoft.com/office/officeart/2005/8/layout/pyramid1"/>
    <dgm:cxn modelId="{C9BFC9F6-7272-46D9-896A-F3BE36B17481}" type="presParOf" srcId="{BE8BE188-DA47-480E-84F5-E80EC57CE298}" destId="{A11FB4F8-29D7-4373-BB98-C04662A5D751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D75285-231E-4143-ADCB-B4A0634C71B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68B9EF78-4E2F-4DBF-A7BD-0D00A16A5E7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Преимущества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Adobe Photosho</a:t>
          </a:r>
          <a:r>
            <a:rPr kumimoji="0" lang="en-US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p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gm:t>
    </dgm:pt>
    <dgm:pt modelId="{40D77BD3-98E6-471C-B504-132D4BA28BA5}" type="parTrans" cxnId="{DAC14CE4-D190-427A-858C-AAA093574A4E}">
      <dgm:prSet/>
      <dgm:spPr/>
    </dgm:pt>
    <dgm:pt modelId="{AB43FFEF-49DE-4B2E-93C3-B918AFAEA602}" type="sibTrans" cxnId="{DAC14CE4-D190-427A-858C-AAA093574A4E}">
      <dgm:prSet/>
      <dgm:spPr/>
    </dgm:pt>
    <dgm:pt modelId="{F9588585-86BF-4795-9FCB-C5B10E76226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большой пакет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программ обработки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графики, видео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и верстки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gm:t>
    </dgm:pt>
    <dgm:pt modelId="{A21CEF4B-D77F-439A-B524-C4BCB747A245}" type="parTrans" cxnId="{190ADEFF-A3EC-42D5-B4BA-7FE6CE768C83}">
      <dgm:prSet/>
      <dgm:spPr/>
    </dgm:pt>
    <dgm:pt modelId="{3EFF74F5-A982-4B54-910A-191B927270D3}" type="sibTrans" cxnId="{190ADEFF-A3EC-42D5-B4BA-7FE6CE768C83}">
      <dgm:prSet/>
      <dgm:spPr/>
    </dgm:pt>
    <dgm:pt modelId="{372D7C22-C3CB-4571-BD17-2B44B1CCDE0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Дополнения в виде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 плагинов и фильтров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gm:t>
    </dgm:pt>
    <dgm:pt modelId="{CEFA6371-BCE6-4DE7-9FAA-13953B9152AA}" type="parTrans" cxnId="{80E6C084-F086-4442-A1BC-50EA7DFCCF4D}">
      <dgm:prSet/>
      <dgm:spPr/>
    </dgm:pt>
    <dgm:pt modelId="{FA631CAB-2264-47E4-8189-F7BA3092D145}" type="sibTrans" cxnId="{80E6C084-F086-4442-A1BC-50EA7DFCCF4D}">
      <dgm:prSet/>
      <dgm:spPr/>
    </dgm:pt>
    <dgm:pt modelId="{A6FABBB6-0C25-4591-BD87-A2129DA0F6C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гибкость,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 легкость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конфигурирования,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 мощность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gm:t>
    </dgm:pt>
    <dgm:pt modelId="{C261AB03-9FF0-4B4B-B732-4FE4B424A1FE}" type="parTrans" cxnId="{30B1B508-FAB8-4B41-8B62-DE388992E1B2}">
      <dgm:prSet/>
      <dgm:spPr/>
    </dgm:pt>
    <dgm:pt modelId="{7B61C099-66BD-44C8-AC98-AE8634FA4313}" type="sibTrans" cxnId="{30B1B508-FAB8-4B41-8B62-DE388992E1B2}">
      <dgm:prSet/>
      <dgm:spPr/>
    </dgm:pt>
    <dgm:pt modelId="{1857C14B-D245-4B0E-A981-30E3FF8B5CD8}" type="pres">
      <dgm:prSet presAssocID="{A0D75285-231E-4143-ADCB-B4A0634C71B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8BB4741-DAF5-4FA3-8E76-2987CF09EF25}" type="pres">
      <dgm:prSet presAssocID="{68B9EF78-4E2F-4DBF-A7BD-0D00A16A5E71}" presName="hierRoot1" presStyleCnt="0">
        <dgm:presLayoutVars>
          <dgm:hierBranch/>
        </dgm:presLayoutVars>
      </dgm:prSet>
      <dgm:spPr/>
    </dgm:pt>
    <dgm:pt modelId="{7F1CD0E7-B570-473E-A521-785AA5725F33}" type="pres">
      <dgm:prSet presAssocID="{68B9EF78-4E2F-4DBF-A7BD-0D00A16A5E71}" presName="rootComposite1" presStyleCnt="0"/>
      <dgm:spPr/>
    </dgm:pt>
    <dgm:pt modelId="{277AF5F5-8A17-430D-87EA-76125E955012}" type="pres">
      <dgm:prSet presAssocID="{68B9EF78-4E2F-4DBF-A7BD-0D00A16A5E71}" presName="rootText1" presStyleLbl="node0" presStyleIdx="0" presStyleCnt="1">
        <dgm:presLayoutVars>
          <dgm:chPref val="3"/>
        </dgm:presLayoutVars>
      </dgm:prSet>
      <dgm:spPr/>
    </dgm:pt>
    <dgm:pt modelId="{9B3469C6-F99B-4419-884A-ED115C6FFA7E}" type="pres">
      <dgm:prSet presAssocID="{68B9EF78-4E2F-4DBF-A7BD-0D00A16A5E71}" presName="rootConnector1" presStyleLbl="node1" presStyleIdx="0" presStyleCnt="0"/>
      <dgm:spPr/>
    </dgm:pt>
    <dgm:pt modelId="{B39D2746-8D51-47FA-B689-210850F17F9D}" type="pres">
      <dgm:prSet presAssocID="{68B9EF78-4E2F-4DBF-A7BD-0D00A16A5E71}" presName="hierChild2" presStyleCnt="0"/>
      <dgm:spPr/>
    </dgm:pt>
    <dgm:pt modelId="{99A12C62-8172-4E39-9F61-80D86EB4CC28}" type="pres">
      <dgm:prSet presAssocID="{A21CEF4B-D77F-439A-B524-C4BCB747A245}" presName="Name35" presStyleLbl="parChTrans1D2" presStyleIdx="0" presStyleCnt="3"/>
      <dgm:spPr/>
    </dgm:pt>
    <dgm:pt modelId="{9DE7B137-6E05-4BB4-9CD9-FEDF9A9E031A}" type="pres">
      <dgm:prSet presAssocID="{F9588585-86BF-4795-9FCB-C5B10E76226A}" presName="hierRoot2" presStyleCnt="0">
        <dgm:presLayoutVars>
          <dgm:hierBranch/>
        </dgm:presLayoutVars>
      </dgm:prSet>
      <dgm:spPr/>
    </dgm:pt>
    <dgm:pt modelId="{2DDC7372-3E88-4072-9BD0-F963A494432D}" type="pres">
      <dgm:prSet presAssocID="{F9588585-86BF-4795-9FCB-C5B10E76226A}" presName="rootComposite" presStyleCnt="0"/>
      <dgm:spPr/>
    </dgm:pt>
    <dgm:pt modelId="{1C180A66-81B2-4838-8A59-8ADE18B6DB97}" type="pres">
      <dgm:prSet presAssocID="{F9588585-86BF-4795-9FCB-C5B10E76226A}" presName="rootText" presStyleLbl="node2" presStyleIdx="0" presStyleCnt="3">
        <dgm:presLayoutVars>
          <dgm:chPref val="3"/>
        </dgm:presLayoutVars>
      </dgm:prSet>
      <dgm:spPr/>
    </dgm:pt>
    <dgm:pt modelId="{FCDB5593-6DED-4CCA-85A8-95973ADDB19A}" type="pres">
      <dgm:prSet presAssocID="{F9588585-86BF-4795-9FCB-C5B10E76226A}" presName="rootConnector" presStyleLbl="node2" presStyleIdx="0" presStyleCnt="3"/>
      <dgm:spPr/>
    </dgm:pt>
    <dgm:pt modelId="{90C3AA93-5959-4755-902F-A1353A59CCDC}" type="pres">
      <dgm:prSet presAssocID="{F9588585-86BF-4795-9FCB-C5B10E76226A}" presName="hierChild4" presStyleCnt="0"/>
      <dgm:spPr/>
    </dgm:pt>
    <dgm:pt modelId="{99D44604-901E-4060-BE75-73C20B1E1005}" type="pres">
      <dgm:prSet presAssocID="{F9588585-86BF-4795-9FCB-C5B10E76226A}" presName="hierChild5" presStyleCnt="0"/>
      <dgm:spPr/>
    </dgm:pt>
    <dgm:pt modelId="{0AA16A88-10FD-483C-86F0-ADDCD4599328}" type="pres">
      <dgm:prSet presAssocID="{CEFA6371-BCE6-4DE7-9FAA-13953B9152AA}" presName="Name35" presStyleLbl="parChTrans1D2" presStyleIdx="1" presStyleCnt="3"/>
      <dgm:spPr/>
    </dgm:pt>
    <dgm:pt modelId="{2EAA71F3-4498-4465-8593-04EBAAFB3D81}" type="pres">
      <dgm:prSet presAssocID="{372D7C22-C3CB-4571-BD17-2B44B1CCDE0A}" presName="hierRoot2" presStyleCnt="0">
        <dgm:presLayoutVars>
          <dgm:hierBranch/>
        </dgm:presLayoutVars>
      </dgm:prSet>
      <dgm:spPr/>
    </dgm:pt>
    <dgm:pt modelId="{3C6848DF-7E96-4B93-9B36-5165C6F05A3C}" type="pres">
      <dgm:prSet presAssocID="{372D7C22-C3CB-4571-BD17-2B44B1CCDE0A}" presName="rootComposite" presStyleCnt="0"/>
      <dgm:spPr/>
    </dgm:pt>
    <dgm:pt modelId="{5FE06711-CB93-4860-8E3D-B20934D5940E}" type="pres">
      <dgm:prSet presAssocID="{372D7C22-C3CB-4571-BD17-2B44B1CCDE0A}" presName="rootText" presStyleLbl="node2" presStyleIdx="1" presStyleCnt="3">
        <dgm:presLayoutVars>
          <dgm:chPref val="3"/>
        </dgm:presLayoutVars>
      </dgm:prSet>
      <dgm:spPr/>
    </dgm:pt>
    <dgm:pt modelId="{BF8EB0C8-8D72-4AA2-908E-15B28711E662}" type="pres">
      <dgm:prSet presAssocID="{372D7C22-C3CB-4571-BD17-2B44B1CCDE0A}" presName="rootConnector" presStyleLbl="node2" presStyleIdx="1" presStyleCnt="3"/>
      <dgm:spPr/>
    </dgm:pt>
    <dgm:pt modelId="{8A636D1A-F1EA-44EF-B2A4-5D2F114B7A41}" type="pres">
      <dgm:prSet presAssocID="{372D7C22-C3CB-4571-BD17-2B44B1CCDE0A}" presName="hierChild4" presStyleCnt="0"/>
      <dgm:spPr/>
    </dgm:pt>
    <dgm:pt modelId="{AC19D438-5E70-43D0-94AE-98BE028F93C5}" type="pres">
      <dgm:prSet presAssocID="{372D7C22-C3CB-4571-BD17-2B44B1CCDE0A}" presName="hierChild5" presStyleCnt="0"/>
      <dgm:spPr/>
    </dgm:pt>
    <dgm:pt modelId="{271669F8-5010-4B60-AD7A-3BE75F4ECC6C}" type="pres">
      <dgm:prSet presAssocID="{C261AB03-9FF0-4B4B-B732-4FE4B424A1FE}" presName="Name35" presStyleLbl="parChTrans1D2" presStyleIdx="2" presStyleCnt="3"/>
      <dgm:spPr/>
    </dgm:pt>
    <dgm:pt modelId="{32266AEC-D1C0-4BAF-9712-B8B4485C71EC}" type="pres">
      <dgm:prSet presAssocID="{A6FABBB6-0C25-4591-BD87-A2129DA0F6CD}" presName="hierRoot2" presStyleCnt="0">
        <dgm:presLayoutVars>
          <dgm:hierBranch/>
        </dgm:presLayoutVars>
      </dgm:prSet>
      <dgm:spPr/>
    </dgm:pt>
    <dgm:pt modelId="{6AC588DF-5CC1-47FC-81FA-31904A3124A6}" type="pres">
      <dgm:prSet presAssocID="{A6FABBB6-0C25-4591-BD87-A2129DA0F6CD}" presName="rootComposite" presStyleCnt="0"/>
      <dgm:spPr/>
    </dgm:pt>
    <dgm:pt modelId="{1D5D2E88-53AD-4C79-B4B1-69DD192F9C74}" type="pres">
      <dgm:prSet presAssocID="{A6FABBB6-0C25-4591-BD87-A2129DA0F6CD}" presName="rootText" presStyleLbl="node2" presStyleIdx="2" presStyleCnt="3">
        <dgm:presLayoutVars>
          <dgm:chPref val="3"/>
        </dgm:presLayoutVars>
      </dgm:prSet>
      <dgm:spPr/>
    </dgm:pt>
    <dgm:pt modelId="{3F2BA846-B022-4CD3-A93E-39E9A6713AFE}" type="pres">
      <dgm:prSet presAssocID="{A6FABBB6-0C25-4591-BD87-A2129DA0F6CD}" presName="rootConnector" presStyleLbl="node2" presStyleIdx="2" presStyleCnt="3"/>
      <dgm:spPr/>
    </dgm:pt>
    <dgm:pt modelId="{6F4DF517-2E46-4147-B593-7DBA2D4A898B}" type="pres">
      <dgm:prSet presAssocID="{A6FABBB6-0C25-4591-BD87-A2129DA0F6CD}" presName="hierChild4" presStyleCnt="0"/>
      <dgm:spPr/>
    </dgm:pt>
    <dgm:pt modelId="{011903B9-956B-4C29-B54A-8BEEE5781F01}" type="pres">
      <dgm:prSet presAssocID="{A6FABBB6-0C25-4591-BD87-A2129DA0F6CD}" presName="hierChild5" presStyleCnt="0"/>
      <dgm:spPr/>
    </dgm:pt>
    <dgm:pt modelId="{80934F0E-4FF1-45E9-B489-9260752762D0}" type="pres">
      <dgm:prSet presAssocID="{68B9EF78-4E2F-4DBF-A7BD-0D00A16A5E71}" presName="hierChild3" presStyleCnt="0"/>
      <dgm:spPr/>
    </dgm:pt>
  </dgm:ptLst>
  <dgm:cxnLst>
    <dgm:cxn modelId="{404ED81E-FC60-42D9-83A9-9060D69D02DD}" type="presOf" srcId="{A6FABBB6-0C25-4591-BD87-A2129DA0F6CD}" destId="{1D5D2E88-53AD-4C79-B4B1-69DD192F9C74}" srcOrd="0" destOrd="0" presId="urn:microsoft.com/office/officeart/2005/8/layout/orgChart1"/>
    <dgm:cxn modelId="{DAC14CE4-D190-427A-858C-AAA093574A4E}" srcId="{A0D75285-231E-4143-ADCB-B4A0634C71B6}" destId="{68B9EF78-4E2F-4DBF-A7BD-0D00A16A5E71}" srcOrd="0" destOrd="0" parTransId="{40D77BD3-98E6-471C-B504-132D4BA28BA5}" sibTransId="{AB43FFEF-49DE-4B2E-93C3-B918AFAEA602}"/>
    <dgm:cxn modelId="{F8E8BAE8-54A9-4549-A25E-E4CA0E664601}" type="presOf" srcId="{F9588585-86BF-4795-9FCB-C5B10E76226A}" destId="{1C180A66-81B2-4838-8A59-8ADE18B6DB97}" srcOrd="0" destOrd="0" presId="urn:microsoft.com/office/officeart/2005/8/layout/orgChart1"/>
    <dgm:cxn modelId="{C1230861-5D56-4A7B-9EF5-D7B47E51FEEE}" type="presOf" srcId="{A21CEF4B-D77F-439A-B524-C4BCB747A245}" destId="{99A12C62-8172-4E39-9F61-80D86EB4CC28}" srcOrd="0" destOrd="0" presId="urn:microsoft.com/office/officeart/2005/8/layout/orgChart1"/>
    <dgm:cxn modelId="{30B1B508-FAB8-4B41-8B62-DE388992E1B2}" srcId="{68B9EF78-4E2F-4DBF-A7BD-0D00A16A5E71}" destId="{A6FABBB6-0C25-4591-BD87-A2129DA0F6CD}" srcOrd="2" destOrd="0" parTransId="{C261AB03-9FF0-4B4B-B732-4FE4B424A1FE}" sibTransId="{7B61C099-66BD-44C8-AC98-AE8634FA4313}"/>
    <dgm:cxn modelId="{5EB3E853-DC4D-437D-B539-46F581C81DBB}" type="presOf" srcId="{372D7C22-C3CB-4571-BD17-2B44B1CCDE0A}" destId="{5FE06711-CB93-4860-8E3D-B20934D5940E}" srcOrd="0" destOrd="0" presId="urn:microsoft.com/office/officeart/2005/8/layout/orgChart1"/>
    <dgm:cxn modelId="{AC5D3D41-3CBB-462F-B597-C3596A2E0244}" type="presOf" srcId="{F9588585-86BF-4795-9FCB-C5B10E76226A}" destId="{FCDB5593-6DED-4CCA-85A8-95973ADDB19A}" srcOrd="1" destOrd="0" presId="urn:microsoft.com/office/officeart/2005/8/layout/orgChart1"/>
    <dgm:cxn modelId="{07750F42-A52B-408E-8C44-0289389F69FD}" type="presOf" srcId="{68B9EF78-4E2F-4DBF-A7BD-0D00A16A5E71}" destId="{277AF5F5-8A17-430D-87EA-76125E955012}" srcOrd="0" destOrd="0" presId="urn:microsoft.com/office/officeart/2005/8/layout/orgChart1"/>
    <dgm:cxn modelId="{9BE01845-4888-45F2-8676-4DDC975B4961}" type="presOf" srcId="{CEFA6371-BCE6-4DE7-9FAA-13953B9152AA}" destId="{0AA16A88-10FD-483C-86F0-ADDCD4599328}" srcOrd="0" destOrd="0" presId="urn:microsoft.com/office/officeart/2005/8/layout/orgChart1"/>
    <dgm:cxn modelId="{4307553D-3035-4513-AF4B-48FEBAF905D6}" type="presOf" srcId="{A6FABBB6-0C25-4591-BD87-A2129DA0F6CD}" destId="{3F2BA846-B022-4CD3-A93E-39E9A6713AFE}" srcOrd="1" destOrd="0" presId="urn:microsoft.com/office/officeart/2005/8/layout/orgChart1"/>
    <dgm:cxn modelId="{B4B919B0-93A5-49D5-9153-204719449787}" type="presOf" srcId="{68B9EF78-4E2F-4DBF-A7BD-0D00A16A5E71}" destId="{9B3469C6-F99B-4419-884A-ED115C6FFA7E}" srcOrd="1" destOrd="0" presId="urn:microsoft.com/office/officeart/2005/8/layout/orgChart1"/>
    <dgm:cxn modelId="{B7714D4E-D243-4335-8ED7-FDFDBDDAE9D9}" type="presOf" srcId="{C261AB03-9FF0-4B4B-B732-4FE4B424A1FE}" destId="{271669F8-5010-4B60-AD7A-3BE75F4ECC6C}" srcOrd="0" destOrd="0" presId="urn:microsoft.com/office/officeart/2005/8/layout/orgChart1"/>
    <dgm:cxn modelId="{80E6C084-F086-4442-A1BC-50EA7DFCCF4D}" srcId="{68B9EF78-4E2F-4DBF-A7BD-0D00A16A5E71}" destId="{372D7C22-C3CB-4571-BD17-2B44B1CCDE0A}" srcOrd="1" destOrd="0" parTransId="{CEFA6371-BCE6-4DE7-9FAA-13953B9152AA}" sibTransId="{FA631CAB-2264-47E4-8189-F7BA3092D145}"/>
    <dgm:cxn modelId="{3F167323-9946-4A53-A891-953C1DAAA71C}" type="presOf" srcId="{372D7C22-C3CB-4571-BD17-2B44B1CCDE0A}" destId="{BF8EB0C8-8D72-4AA2-908E-15B28711E662}" srcOrd="1" destOrd="0" presId="urn:microsoft.com/office/officeart/2005/8/layout/orgChart1"/>
    <dgm:cxn modelId="{C1D0C7F1-5E16-433E-AF95-DCD4FDD70D86}" type="presOf" srcId="{A0D75285-231E-4143-ADCB-B4A0634C71B6}" destId="{1857C14B-D245-4B0E-A981-30E3FF8B5CD8}" srcOrd="0" destOrd="0" presId="urn:microsoft.com/office/officeart/2005/8/layout/orgChart1"/>
    <dgm:cxn modelId="{190ADEFF-A3EC-42D5-B4BA-7FE6CE768C83}" srcId="{68B9EF78-4E2F-4DBF-A7BD-0D00A16A5E71}" destId="{F9588585-86BF-4795-9FCB-C5B10E76226A}" srcOrd="0" destOrd="0" parTransId="{A21CEF4B-D77F-439A-B524-C4BCB747A245}" sibTransId="{3EFF74F5-A982-4B54-910A-191B927270D3}"/>
    <dgm:cxn modelId="{A6AD986C-7CC7-4D06-B095-D9640FC1EB90}" type="presParOf" srcId="{1857C14B-D245-4B0E-A981-30E3FF8B5CD8}" destId="{28BB4741-DAF5-4FA3-8E76-2987CF09EF25}" srcOrd="0" destOrd="0" presId="urn:microsoft.com/office/officeart/2005/8/layout/orgChart1"/>
    <dgm:cxn modelId="{3802CB59-994C-4673-B880-B6CA0921045F}" type="presParOf" srcId="{28BB4741-DAF5-4FA3-8E76-2987CF09EF25}" destId="{7F1CD0E7-B570-473E-A521-785AA5725F33}" srcOrd="0" destOrd="0" presId="urn:microsoft.com/office/officeart/2005/8/layout/orgChart1"/>
    <dgm:cxn modelId="{024BA051-61F3-4F06-8397-F969D8532821}" type="presParOf" srcId="{7F1CD0E7-B570-473E-A521-785AA5725F33}" destId="{277AF5F5-8A17-430D-87EA-76125E955012}" srcOrd="0" destOrd="0" presId="urn:microsoft.com/office/officeart/2005/8/layout/orgChart1"/>
    <dgm:cxn modelId="{8985DD91-6C68-409C-8CE4-870B4F7703CF}" type="presParOf" srcId="{7F1CD0E7-B570-473E-A521-785AA5725F33}" destId="{9B3469C6-F99B-4419-884A-ED115C6FFA7E}" srcOrd="1" destOrd="0" presId="urn:microsoft.com/office/officeart/2005/8/layout/orgChart1"/>
    <dgm:cxn modelId="{AB143C35-6889-484E-96E9-4EDD5186D454}" type="presParOf" srcId="{28BB4741-DAF5-4FA3-8E76-2987CF09EF25}" destId="{B39D2746-8D51-47FA-B689-210850F17F9D}" srcOrd="1" destOrd="0" presId="urn:microsoft.com/office/officeart/2005/8/layout/orgChart1"/>
    <dgm:cxn modelId="{C150FD6C-7C5E-4A8F-8F9C-EEB7BB3987C4}" type="presParOf" srcId="{B39D2746-8D51-47FA-B689-210850F17F9D}" destId="{99A12C62-8172-4E39-9F61-80D86EB4CC28}" srcOrd="0" destOrd="0" presId="urn:microsoft.com/office/officeart/2005/8/layout/orgChart1"/>
    <dgm:cxn modelId="{887D3F14-7350-445D-8DC1-634379537A17}" type="presParOf" srcId="{B39D2746-8D51-47FA-B689-210850F17F9D}" destId="{9DE7B137-6E05-4BB4-9CD9-FEDF9A9E031A}" srcOrd="1" destOrd="0" presId="urn:microsoft.com/office/officeart/2005/8/layout/orgChart1"/>
    <dgm:cxn modelId="{88C2F516-3907-4B81-BB63-7884B3C54806}" type="presParOf" srcId="{9DE7B137-6E05-4BB4-9CD9-FEDF9A9E031A}" destId="{2DDC7372-3E88-4072-9BD0-F963A494432D}" srcOrd="0" destOrd="0" presId="urn:microsoft.com/office/officeart/2005/8/layout/orgChart1"/>
    <dgm:cxn modelId="{8FF47AC8-9AB9-4799-AE6F-2B86DDE31B22}" type="presParOf" srcId="{2DDC7372-3E88-4072-9BD0-F963A494432D}" destId="{1C180A66-81B2-4838-8A59-8ADE18B6DB97}" srcOrd="0" destOrd="0" presId="urn:microsoft.com/office/officeart/2005/8/layout/orgChart1"/>
    <dgm:cxn modelId="{AD40D01D-8AE3-4B98-84A0-902A8B52DF02}" type="presParOf" srcId="{2DDC7372-3E88-4072-9BD0-F963A494432D}" destId="{FCDB5593-6DED-4CCA-85A8-95973ADDB19A}" srcOrd="1" destOrd="0" presId="urn:microsoft.com/office/officeart/2005/8/layout/orgChart1"/>
    <dgm:cxn modelId="{0DE694E1-41C0-4DC0-900F-9E1E1137D11C}" type="presParOf" srcId="{9DE7B137-6E05-4BB4-9CD9-FEDF9A9E031A}" destId="{90C3AA93-5959-4755-902F-A1353A59CCDC}" srcOrd="1" destOrd="0" presId="urn:microsoft.com/office/officeart/2005/8/layout/orgChart1"/>
    <dgm:cxn modelId="{42DCC442-F6A6-4238-83F2-FF1846675DE3}" type="presParOf" srcId="{9DE7B137-6E05-4BB4-9CD9-FEDF9A9E031A}" destId="{99D44604-901E-4060-BE75-73C20B1E1005}" srcOrd="2" destOrd="0" presId="urn:microsoft.com/office/officeart/2005/8/layout/orgChart1"/>
    <dgm:cxn modelId="{7E09D691-9722-4C36-92C9-0C242D2FD379}" type="presParOf" srcId="{B39D2746-8D51-47FA-B689-210850F17F9D}" destId="{0AA16A88-10FD-483C-86F0-ADDCD4599328}" srcOrd="2" destOrd="0" presId="urn:microsoft.com/office/officeart/2005/8/layout/orgChart1"/>
    <dgm:cxn modelId="{A6EAD9EB-AC41-4D60-A3E7-812FCDC312CB}" type="presParOf" srcId="{B39D2746-8D51-47FA-B689-210850F17F9D}" destId="{2EAA71F3-4498-4465-8593-04EBAAFB3D81}" srcOrd="3" destOrd="0" presId="urn:microsoft.com/office/officeart/2005/8/layout/orgChart1"/>
    <dgm:cxn modelId="{F199E95B-53A7-4FA5-8F2C-7E7FB4DBBF09}" type="presParOf" srcId="{2EAA71F3-4498-4465-8593-04EBAAFB3D81}" destId="{3C6848DF-7E96-4B93-9B36-5165C6F05A3C}" srcOrd="0" destOrd="0" presId="urn:microsoft.com/office/officeart/2005/8/layout/orgChart1"/>
    <dgm:cxn modelId="{740E44AD-D4D8-4A9E-A61A-52607C98BF65}" type="presParOf" srcId="{3C6848DF-7E96-4B93-9B36-5165C6F05A3C}" destId="{5FE06711-CB93-4860-8E3D-B20934D5940E}" srcOrd="0" destOrd="0" presId="urn:microsoft.com/office/officeart/2005/8/layout/orgChart1"/>
    <dgm:cxn modelId="{D1A29843-50FA-4BC3-B7E8-314984B041E6}" type="presParOf" srcId="{3C6848DF-7E96-4B93-9B36-5165C6F05A3C}" destId="{BF8EB0C8-8D72-4AA2-908E-15B28711E662}" srcOrd="1" destOrd="0" presId="urn:microsoft.com/office/officeart/2005/8/layout/orgChart1"/>
    <dgm:cxn modelId="{6E7ED6E2-27DC-414C-AAED-F77CA2E56BF4}" type="presParOf" srcId="{2EAA71F3-4498-4465-8593-04EBAAFB3D81}" destId="{8A636D1A-F1EA-44EF-B2A4-5D2F114B7A41}" srcOrd="1" destOrd="0" presId="urn:microsoft.com/office/officeart/2005/8/layout/orgChart1"/>
    <dgm:cxn modelId="{B8FED958-B203-4F0C-9DE0-14E8A13D4AFD}" type="presParOf" srcId="{2EAA71F3-4498-4465-8593-04EBAAFB3D81}" destId="{AC19D438-5E70-43D0-94AE-98BE028F93C5}" srcOrd="2" destOrd="0" presId="urn:microsoft.com/office/officeart/2005/8/layout/orgChart1"/>
    <dgm:cxn modelId="{716CFB5A-FEF9-492F-A20A-AF4A8D15088F}" type="presParOf" srcId="{B39D2746-8D51-47FA-B689-210850F17F9D}" destId="{271669F8-5010-4B60-AD7A-3BE75F4ECC6C}" srcOrd="4" destOrd="0" presId="urn:microsoft.com/office/officeart/2005/8/layout/orgChart1"/>
    <dgm:cxn modelId="{95A5A3A6-C0C9-40FA-9FA6-903593A31978}" type="presParOf" srcId="{B39D2746-8D51-47FA-B689-210850F17F9D}" destId="{32266AEC-D1C0-4BAF-9712-B8B4485C71EC}" srcOrd="5" destOrd="0" presId="urn:microsoft.com/office/officeart/2005/8/layout/orgChart1"/>
    <dgm:cxn modelId="{F08E72FD-EE97-4E08-BAEE-8AADD3768817}" type="presParOf" srcId="{32266AEC-D1C0-4BAF-9712-B8B4485C71EC}" destId="{6AC588DF-5CC1-47FC-81FA-31904A3124A6}" srcOrd="0" destOrd="0" presId="urn:microsoft.com/office/officeart/2005/8/layout/orgChart1"/>
    <dgm:cxn modelId="{1CE33876-9C83-4620-9F36-057172EFA811}" type="presParOf" srcId="{6AC588DF-5CC1-47FC-81FA-31904A3124A6}" destId="{1D5D2E88-53AD-4C79-B4B1-69DD192F9C74}" srcOrd="0" destOrd="0" presId="urn:microsoft.com/office/officeart/2005/8/layout/orgChart1"/>
    <dgm:cxn modelId="{502E77CD-FB0F-46E8-AC96-0575B1A50971}" type="presParOf" srcId="{6AC588DF-5CC1-47FC-81FA-31904A3124A6}" destId="{3F2BA846-B022-4CD3-A93E-39E9A6713AFE}" srcOrd="1" destOrd="0" presId="urn:microsoft.com/office/officeart/2005/8/layout/orgChart1"/>
    <dgm:cxn modelId="{3DE90D5D-2FB9-4F3B-B19F-A9821EBF7BE6}" type="presParOf" srcId="{32266AEC-D1C0-4BAF-9712-B8B4485C71EC}" destId="{6F4DF517-2E46-4147-B593-7DBA2D4A898B}" srcOrd="1" destOrd="0" presId="urn:microsoft.com/office/officeart/2005/8/layout/orgChart1"/>
    <dgm:cxn modelId="{545C4E84-6FEB-42CD-8EA2-984C0A246F99}" type="presParOf" srcId="{32266AEC-D1C0-4BAF-9712-B8B4485C71EC}" destId="{011903B9-956B-4C29-B54A-8BEEE5781F01}" srcOrd="2" destOrd="0" presId="urn:microsoft.com/office/officeart/2005/8/layout/orgChart1"/>
    <dgm:cxn modelId="{A099230D-933A-4FFE-B4F4-540A69DDEEF2}" type="presParOf" srcId="{28BB4741-DAF5-4FA3-8E76-2987CF09EF25}" destId="{80934F0E-4FF1-45E9-B489-9260752762D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221582-6975-4B50-8296-39BBD2A21591}">
      <dsp:nvSpPr>
        <dsp:cNvPr id="0" name=""/>
        <dsp:cNvSpPr/>
      </dsp:nvSpPr>
      <dsp:spPr>
        <a:xfrm>
          <a:off x="3108960" y="0"/>
          <a:ext cx="1554480" cy="975360"/>
        </a:xfrm>
        <a:prstGeom prst="trapezoid">
          <a:avLst>
            <a:gd name="adj" fmla="val 7968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</a:rPr>
            <a:t>Применение </a:t>
          </a:r>
          <a:endParaRPr kumimoji="0" lang="en-US" altLang="ru-RU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panose="020B060403050404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</a:rPr>
            <a:t>разнообразных</a:t>
          </a:r>
          <a:endParaRPr kumimoji="0" lang="en-US" altLang="ru-RU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panose="020B060403050404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</a:rPr>
            <a:t> художественных</a:t>
          </a:r>
          <a:endParaRPr kumimoji="0" lang="en-US" altLang="ru-RU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panose="020B060403050404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</a:rPr>
            <a:t> эффектов.</a:t>
          </a:r>
          <a:endParaRPr kumimoji="0" lang="ru-RU" altLang="ru-RU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panose="020B0604030504040204" pitchFamily="34" charset="0"/>
          </a:endParaRPr>
        </a:p>
      </dsp:txBody>
      <dsp:txXfrm>
        <a:off x="3108960" y="0"/>
        <a:ext cx="1554480" cy="975360"/>
      </dsp:txXfrm>
    </dsp:sp>
    <dsp:sp modelId="{4933D28C-4AB0-47A5-AB29-03CEFDD19640}">
      <dsp:nvSpPr>
        <dsp:cNvPr id="0" name=""/>
        <dsp:cNvSpPr/>
      </dsp:nvSpPr>
      <dsp:spPr>
        <a:xfrm>
          <a:off x="2331720" y="975360"/>
          <a:ext cx="3108960" cy="975360"/>
        </a:xfrm>
        <a:prstGeom prst="trapezoid">
          <a:avLst>
            <a:gd name="adj" fmla="val 7968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>
              <a:schemeClr val="hlink"/>
            </a:buClr>
            <a:buSzPct val="70000"/>
            <a:buFont typeface="Wingdings" panose="05000000000000000000" pitchFamily="2" charset="2"/>
            <a:buNone/>
            <a:tabLst/>
          </a:pPr>
          <a:r>
            <a:rPr kumimoji="0" lang="ru-RU" altLang="ru-RU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 </a:t>
          </a:r>
          <a:r>
            <a:rPr kumimoji="0" lang="ru-RU" altLang="ru-RU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</a:rPr>
            <a:t>Размещение всех объектов</a:t>
          </a:r>
          <a:endParaRPr kumimoji="0" lang="en-US" altLang="ru-RU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panose="020B060403050404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>
              <a:schemeClr val="hlink"/>
            </a:buClr>
            <a:buSzPct val="70000"/>
            <a:buFont typeface="Wingdings" panose="05000000000000000000" pitchFamily="2" charset="2"/>
            <a:buNone/>
            <a:tabLst/>
          </a:pPr>
          <a:r>
            <a:rPr kumimoji="0" lang="ru-RU" altLang="ru-RU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</a:rPr>
            <a:t>в нужных местах, определение</a:t>
          </a:r>
          <a:endParaRPr kumimoji="0" lang="en-US" altLang="ru-RU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panose="020B060403050404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>
              <a:schemeClr val="hlink"/>
            </a:buClr>
            <a:buSzPct val="70000"/>
            <a:buFont typeface="Wingdings" panose="05000000000000000000" pitchFamily="2" charset="2"/>
            <a:buNone/>
            <a:tabLst/>
          </a:pPr>
          <a:r>
            <a:rPr kumimoji="0" lang="ru-RU" altLang="ru-RU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</a:rPr>
            <a:t>порядка взаимного перекрытия объектов.</a:t>
          </a:r>
          <a:endParaRPr kumimoji="0" lang="ru-RU" altLang="ru-RU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panose="020B0604030504040204" pitchFamily="34" charset="0"/>
          </a:endParaRPr>
        </a:p>
      </dsp:txBody>
      <dsp:txXfrm>
        <a:off x="2875788" y="975360"/>
        <a:ext cx="2020824" cy="975360"/>
      </dsp:txXfrm>
    </dsp:sp>
    <dsp:sp modelId="{56EAC188-263C-4B5C-96BB-6547E512A1D2}">
      <dsp:nvSpPr>
        <dsp:cNvPr id="0" name=""/>
        <dsp:cNvSpPr/>
      </dsp:nvSpPr>
      <dsp:spPr>
        <a:xfrm>
          <a:off x="1554480" y="1950720"/>
          <a:ext cx="4663440" cy="975360"/>
        </a:xfrm>
        <a:prstGeom prst="trapezoid">
          <a:avLst>
            <a:gd name="adj" fmla="val 7968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</a:rPr>
            <a:t>Вставка готовых картинок</a:t>
          </a:r>
          <a:endParaRPr kumimoji="0" lang="en-US" altLang="ru-RU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panose="020B060403050404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</a:rPr>
            <a:t>или ранее созданных вами иллюстраций в документ.</a:t>
          </a:r>
          <a:endParaRPr kumimoji="0" lang="ru-RU" altLang="ru-RU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panose="020B0604030504040204" pitchFamily="34" charset="0"/>
          </a:endParaRPr>
        </a:p>
      </dsp:txBody>
      <dsp:txXfrm>
        <a:off x="2370582" y="1950720"/>
        <a:ext cx="3031236" cy="975360"/>
      </dsp:txXfrm>
    </dsp:sp>
    <dsp:sp modelId="{FF4CD180-0340-487B-A0A7-3ADE640C248B}">
      <dsp:nvSpPr>
        <dsp:cNvPr id="0" name=""/>
        <dsp:cNvSpPr/>
      </dsp:nvSpPr>
      <dsp:spPr>
        <a:xfrm>
          <a:off x="777240" y="2926080"/>
          <a:ext cx="6217920" cy="975360"/>
        </a:xfrm>
        <a:prstGeom prst="trapezoid">
          <a:avLst>
            <a:gd name="adj" fmla="val 7968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>
              <a:schemeClr val="hlink"/>
            </a:buClr>
            <a:buSzPct val="70000"/>
            <a:buFont typeface="Wingdings" panose="05000000000000000000" pitchFamily="2" charset="2"/>
            <a:buNone/>
            <a:tabLst/>
          </a:pPr>
          <a:r>
            <a:rPr kumimoji="0" lang="ru-RU" altLang="ru-RU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</a:rPr>
            <a:t>Редактирование любого объекта, изменение цвета</a:t>
          </a:r>
          <a:endParaRPr kumimoji="0" lang="en-US" altLang="ru-RU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panose="020B060403050404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0"/>
            </a:spcAft>
            <a:buClr>
              <a:schemeClr val="hlink"/>
            </a:buClr>
            <a:buSzPct val="70000"/>
            <a:buFont typeface="Wingdings" panose="05000000000000000000" pitchFamily="2" charset="2"/>
            <a:buNone/>
            <a:tabLst/>
          </a:pPr>
          <a:r>
            <a:rPr kumimoji="0" lang="ru-RU" altLang="ru-RU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</a:rPr>
            <a:t>контура и заливки, изменение формы объекта.</a:t>
          </a:r>
          <a:endParaRPr kumimoji="0" lang="ru-RU" altLang="ru-RU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panose="020B0604030504040204" pitchFamily="34" charset="0"/>
          </a:endParaRPr>
        </a:p>
      </dsp:txBody>
      <dsp:txXfrm>
        <a:off x="1865375" y="2926080"/>
        <a:ext cx="4041648" cy="975360"/>
      </dsp:txXfrm>
    </dsp:sp>
    <dsp:sp modelId="{283BCEAA-B93F-4200-9DBA-45584D9311E4}">
      <dsp:nvSpPr>
        <dsp:cNvPr id="0" name=""/>
        <dsp:cNvSpPr/>
      </dsp:nvSpPr>
      <dsp:spPr>
        <a:xfrm>
          <a:off x="0" y="3901440"/>
          <a:ext cx="7772400" cy="975360"/>
        </a:xfrm>
        <a:prstGeom prst="trapezoid">
          <a:avLst>
            <a:gd name="adj" fmla="val 7968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Создание простых геометрических фигур или произвольных</a:t>
          </a:r>
          <a:endParaRPr kumimoji="0" lang="en-US" altLang="ru-RU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 кривых и ломаных, замкнутых и разомкнутых. Вставка и форматирование текста.</a:t>
          </a:r>
          <a:endParaRPr kumimoji="0" lang="ru-RU" altLang="ru-RU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sp:txBody>
      <dsp:txXfrm>
        <a:off x="1360169" y="3901440"/>
        <a:ext cx="5052060" cy="9753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1669F8-5010-4B60-AD7A-3BE75F4ECC6C}">
      <dsp:nvSpPr>
        <dsp:cNvPr id="0" name=""/>
        <dsp:cNvSpPr/>
      </dsp:nvSpPr>
      <dsp:spPr>
        <a:xfrm>
          <a:off x="3505200" y="1696147"/>
          <a:ext cx="2479954" cy="4304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202"/>
              </a:lnTo>
              <a:lnTo>
                <a:pt x="2479954" y="215202"/>
              </a:lnTo>
              <a:lnTo>
                <a:pt x="2479954" y="43040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A16A88-10FD-483C-86F0-ADDCD4599328}">
      <dsp:nvSpPr>
        <dsp:cNvPr id="0" name=""/>
        <dsp:cNvSpPr/>
      </dsp:nvSpPr>
      <dsp:spPr>
        <a:xfrm>
          <a:off x="3459479" y="1696147"/>
          <a:ext cx="91440" cy="4304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040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A12C62-8172-4E39-9F61-80D86EB4CC28}">
      <dsp:nvSpPr>
        <dsp:cNvPr id="0" name=""/>
        <dsp:cNvSpPr/>
      </dsp:nvSpPr>
      <dsp:spPr>
        <a:xfrm>
          <a:off x="1025245" y="1696147"/>
          <a:ext cx="2479954" cy="430405"/>
        </a:xfrm>
        <a:custGeom>
          <a:avLst/>
          <a:gdLst/>
          <a:ahLst/>
          <a:cxnLst/>
          <a:rect l="0" t="0" r="0" b="0"/>
          <a:pathLst>
            <a:path>
              <a:moveTo>
                <a:pt x="2479954" y="0"/>
              </a:moveTo>
              <a:lnTo>
                <a:pt x="2479954" y="215202"/>
              </a:lnTo>
              <a:lnTo>
                <a:pt x="0" y="215202"/>
              </a:lnTo>
              <a:lnTo>
                <a:pt x="0" y="43040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7AF5F5-8A17-430D-87EA-76125E955012}">
      <dsp:nvSpPr>
        <dsp:cNvPr id="0" name=""/>
        <dsp:cNvSpPr/>
      </dsp:nvSpPr>
      <dsp:spPr>
        <a:xfrm>
          <a:off x="2480425" y="671372"/>
          <a:ext cx="2049549" cy="10247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Преимущества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Adobe Photosho</a:t>
          </a:r>
          <a:r>
            <a:rPr kumimoji="0" lang="en-US" altLang="ru-RU" sz="1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p</a:t>
          </a:r>
          <a:endParaRPr kumimoji="0" lang="ru-RU" altLang="ru-RU" sz="16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sp:txBody>
      <dsp:txXfrm>
        <a:off x="2480425" y="671372"/>
        <a:ext cx="2049549" cy="1024774"/>
      </dsp:txXfrm>
    </dsp:sp>
    <dsp:sp modelId="{1C180A66-81B2-4838-8A59-8ADE18B6DB97}">
      <dsp:nvSpPr>
        <dsp:cNvPr id="0" name=""/>
        <dsp:cNvSpPr/>
      </dsp:nvSpPr>
      <dsp:spPr>
        <a:xfrm>
          <a:off x="470" y="2126552"/>
          <a:ext cx="2049549" cy="10247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большой пакет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программ обработки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графики, видео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и верстки</a:t>
          </a:r>
          <a:endParaRPr kumimoji="0" lang="ru-RU" altLang="ru-RU" sz="16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sp:txBody>
      <dsp:txXfrm>
        <a:off x="470" y="2126552"/>
        <a:ext cx="2049549" cy="1024774"/>
      </dsp:txXfrm>
    </dsp:sp>
    <dsp:sp modelId="{5FE06711-CB93-4860-8E3D-B20934D5940E}">
      <dsp:nvSpPr>
        <dsp:cNvPr id="0" name=""/>
        <dsp:cNvSpPr/>
      </dsp:nvSpPr>
      <dsp:spPr>
        <a:xfrm>
          <a:off x="2480425" y="2126552"/>
          <a:ext cx="2049549" cy="10247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Дополнения в виде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 плагинов и фильтров</a:t>
          </a:r>
          <a:endParaRPr kumimoji="0" lang="ru-RU" altLang="ru-RU" sz="16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sp:txBody>
      <dsp:txXfrm>
        <a:off x="2480425" y="2126552"/>
        <a:ext cx="2049549" cy="1024774"/>
      </dsp:txXfrm>
    </dsp:sp>
    <dsp:sp modelId="{1D5D2E88-53AD-4C79-B4B1-69DD192F9C74}">
      <dsp:nvSpPr>
        <dsp:cNvPr id="0" name=""/>
        <dsp:cNvSpPr/>
      </dsp:nvSpPr>
      <dsp:spPr>
        <a:xfrm>
          <a:off x="4960380" y="2126552"/>
          <a:ext cx="2049549" cy="10247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гибкость,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 легкость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конфигурирования,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6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 мощность</a:t>
          </a:r>
          <a:endParaRPr kumimoji="0" lang="ru-RU" altLang="ru-RU" sz="16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sp:txBody>
      <dsp:txXfrm>
        <a:off x="4960380" y="2126552"/>
        <a:ext cx="2049549" cy="10247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B9AE61A1-59DA-4652-A86F-81336AB2D36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A70F7F5D-40BC-4173-82C7-D863E70AACA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6E36C3D-1441-4022-991E-E07B16902F13}" type="slidenum">
              <a:rPr lang="ru-RU" altLang="ru-RU">
                <a:latin typeface="Times New Roman" panose="02020603050405020304" pitchFamily="18" charset="0"/>
              </a:rPr>
              <a:pPr/>
              <a:t>1</a:t>
            </a:fld>
            <a:endParaRPr lang="ru-RU" altLang="ru-RU">
              <a:latin typeface="Times New Roman" panose="02020603050405020304" pitchFamily="18" charset="0"/>
            </a:endParaRPr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2D85BC1-1763-458C-960E-AEBA3926F642}" type="slidenum">
              <a:rPr lang="ru-RU" altLang="ru-RU">
                <a:latin typeface="Times New Roman" panose="02020603050405020304" pitchFamily="18" charset="0"/>
              </a:rPr>
              <a:pPr/>
              <a:t>2</a:t>
            </a:fld>
            <a:endParaRPr lang="ru-RU" altLang="ru-RU">
              <a:latin typeface="Times New Roman" panose="02020603050405020304" pitchFamily="18" charset="0"/>
            </a:endParaRPr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862344A-6E9D-406F-A153-94B3CE8A81EB}" type="slidenum">
              <a:rPr lang="ru-RU" altLang="ru-RU">
                <a:latin typeface="Times New Roman" panose="02020603050405020304" pitchFamily="18" charset="0"/>
              </a:rPr>
              <a:pPr/>
              <a:t>3</a:t>
            </a:fld>
            <a:endParaRPr lang="ru-RU" altLang="ru-RU">
              <a:latin typeface="Times New Roman" panose="02020603050405020304" pitchFamily="18" charset="0"/>
            </a:endParaRPr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9DA56A7-6CF8-4137-A73C-6BE269A4A185}" type="slidenum">
              <a:rPr lang="ru-RU" altLang="ru-RU">
                <a:latin typeface="Times New Roman" panose="02020603050405020304" pitchFamily="18" charset="0"/>
              </a:rPr>
              <a:pPr/>
              <a:t>4</a:t>
            </a:fld>
            <a:endParaRPr lang="ru-RU" altLang="ru-RU">
              <a:latin typeface="Times New Roman" panose="02020603050405020304" pitchFamily="18" charset="0"/>
            </a:endParaRPr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F757A52-0B29-42D5-958B-F0B1C6EDE8F8}" type="slidenum">
              <a:rPr lang="ru-RU" altLang="ru-RU">
                <a:latin typeface="Times New Roman" panose="02020603050405020304" pitchFamily="18" charset="0"/>
              </a:rPr>
              <a:pPr/>
              <a:t>8</a:t>
            </a:fld>
            <a:endParaRPr lang="ru-RU" altLang="ru-RU">
              <a:latin typeface="Times New Roman" panose="02020603050405020304" pitchFamily="18" charset="0"/>
            </a:endParaRPr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D6CE39B-986C-4141-8052-80D757DC7D8F}" type="slidenum">
              <a:rPr lang="ru-RU" altLang="ru-RU">
                <a:latin typeface="Times New Roman" panose="02020603050405020304" pitchFamily="18" charset="0"/>
              </a:rPr>
              <a:pPr/>
              <a:t>10</a:t>
            </a:fld>
            <a:endParaRPr lang="ru-RU" altLang="ru-RU">
              <a:latin typeface="Times New Roman" panose="02020603050405020304" pitchFamily="18" charset="0"/>
            </a:endParaRPr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E2BDF0B-CB84-4D63-8DA7-EF0DA0EBFD3D}" type="slidenum">
              <a:rPr lang="ru-RU" altLang="ru-RU">
                <a:latin typeface="Times New Roman" panose="02020603050405020304" pitchFamily="18" charset="0"/>
              </a:rPr>
              <a:pPr/>
              <a:t>12</a:t>
            </a:fld>
            <a:endParaRPr lang="ru-RU" altLang="ru-RU">
              <a:latin typeface="Times New Roman" panose="02020603050405020304" pitchFamily="18" charset="0"/>
            </a:endParaRPr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43D168E-8F9A-4136-929E-247A96440684}" type="slidenum">
              <a:rPr lang="ru-RU" altLang="ru-RU">
                <a:latin typeface="Times New Roman" panose="02020603050405020304" pitchFamily="18" charset="0"/>
              </a:rPr>
              <a:pPr/>
              <a:t>13</a:t>
            </a:fld>
            <a:endParaRPr lang="ru-RU" altLang="ru-RU">
              <a:latin typeface="Times New Roman" panose="02020603050405020304" pitchFamily="18" charset="0"/>
            </a:endParaRPr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B3E95-B3DA-4E0E-B8F5-8EEA9BE00135}" type="datetime1">
              <a:rPr lang="ru-RU"/>
              <a:pPr>
                <a:defRPr/>
              </a:pPr>
              <a:t>28.11.2019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9469D-B193-49E5-9201-1DCF92CCDB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1575818"/>
      </p:ext>
    </p:extLst>
  </p:cSld>
  <p:clrMapOvr>
    <a:masterClrMapping/>
  </p:clrMapOvr>
  <p:transition spd="med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71C33-D611-4036-8E71-2684DCB8FD30}" type="datetime1">
              <a:rPr lang="ru-RU"/>
              <a:pPr>
                <a:defRPr/>
              </a:pPr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0CF49-DB31-4FA3-9ACD-6CDE0D9D050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622587"/>
      </p:ext>
    </p:extLst>
  </p:cSld>
  <p:clrMapOvr>
    <a:masterClrMapping/>
  </p:clrMapOvr>
  <p:transition spd="med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151FD-48D2-44D6-A96F-91DD7D189E02}" type="datetime1">
              <a:rPr lang="ru-RU"/>
              <a:pPr>
                <a:defRPr/>
              </a:pPr>
              <a:t>28.11.2019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0820C-1C18-4CEC-BC1C-F5F4E9BF0A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9908863"/>
      </p:ext>
    </p:extLst>
  </p:cSld>
  <p:clrMapOvr>
    <a:masterClrMapping/>
  </p:clrMapOvr>
  <p:transition spd="med"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291A0-6E75-4456-ACCD-31BD69C4DFC9}" type="datetime1">
              <a:rPr lang="ru-RU"/>
              <a:pPr>
                <a:defRPr/>
              </a:pPr>
              <a:t>28.11.2019</a:t>
            </a:fld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FAD64-442E-454C-97F2-A6C9826EF9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5298263"/>
      </p:ext>
    </p:extLst>
  </p:cSld>
  <p:clrMapOvr>
    <a:masterClrMapping/>
  </p:clrMapOvr>
  <p:transition spd="med" advTm="180000">
    <p:circl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1066800" y="1981200"/>
            <a:ext cx="7543800" cy="4114800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6FF07-D4E3-4F76-87AD-6ACC52F92308}" type="datetime1">
              <a:rPr lang="ru-RU"/>
              <a:pPr>
                <a:defRPr/>
              </a:pPr>
              <a:t>28.11.2019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CAD73-E716-4D6B-AE39-553E6EF98B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72122"/>
      </p:ext>
    </p:extLst>
  </p:cSld>
  <p:clrMapOvr>
    <a:masterClrMapping/>
  </p:clrMapOvr>
  <p:transition spd="med" advTm="180000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191A3-6FB0-4DB1-BD52-056198DBEB01}" type="datetime1">
              <a:rPr lang="ru-RU"/>
              <a:pPr>
                <a:defRPr/>
              </a:pPr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0F39B-5A9B-4961-B77D-8AB9C3DCE8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41076"/>
      </p:ext>
    </p:extLst>
  </p:cSld>
  <p:clrMapOvr>
    <a:masterClrMapping/>
  </p:clrMapOvr>
  <p:transition spd="med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700 w 2706"/>
              <a:gd name="T1" fmla="*/ 0 h 640"/>
              <a:gd name="T2" fmla="*/ 2700 w 2706"/>
              <a:gd name="T3" fmla="*/ 0 h 640"/>
              <a:gd name="T4" fmla="*/ 2586 w 2706"/>
              <a:gd name="T5" fmla="*/ 18 h 640"/>
              <a:gd name="T6" fmla="*/ 2470 w 2706"/>
              <a:gd name="T7" fmla="*/ 38 h 640"/>
              <a:gd name="T8" fmla="*/ 2352 w 2706"/>
              <a:gd name="T9" fmla="*/ 60 h 640"/>
              <a:gd name="T10" fmla="*/ 2230 w 2706"/>
              <a:gd name="T11" fmla="*/ 82 h 640"/>
              <a:gd name="T12" fmla="*/ 2106 w 2706"/>
              <a:gd name="T13" fmla="*/ 108 h 640"/>
              <a:gd name="T14" fmla="*/ 1978 w 2706"/>
              <a:gd name="T15" fmla="*/ 134 h 640"/>
              <a:gd name="T16" fmla="*/ 1848 w 2706"/>
              <a:gd name="T17" fmla="*/ 164 h 640"/>
              <a:gd name="T18" fmla="*/ 1714 w 2706"/>
              <a:gd name="T19" fmla="*/ 194 h 640"/>
              <a:gd name="T20" fmla="*/ 1714 w 2706"/>
              <a:gd name="T21" fmla="*/ 194 h 640"/>
              <a:gd name="T22" fmla="*/ 1472 w 2706"/>
              <a:gd name="T23" fmla="*/ 252 h 640"/>
              <a:gd name="T24" fmla="*/ 1236 w 2706"/>
              <a:gd name="T25" fmla="*/ 304 h 640"/>
              <a:gd name="T26" fmla="*/ 1010 w 2706"/>
              <a:gd name="T27" fmla="*/ 352 h 640"/>
              <a:gd name="T28" fmla="*/ 792 w 2706"/>
              <a:gd name="T29" fmla="*/ 398 h 640"/>
              <a:gd name="T30" fmla="*/ 584 w 2706"/>
              <a:gd name="T31" fmla="*/ 438 h 640"/>
              <a:gd name="T32" fmla="*/ 382 w 2706"/>
              <a:gd name="T33" fmla="*/ 474 h 640"/>
              <a:gd name="T34" fmla="*/ 188 w 2706"/>
              <a:gd name="T35" fmla="*/ 508 h 640"/>
              <a:gd name="T36" fmla="*/ 0 w 2706"/>
              <a:gd name="T37" fmla="*/ 538 h 640"/>
              <a:gd name="T38" fmla="*/ 0 w 2706"/>
              <a:gd name="T39" fmla="*/ 538 h 640"/>
              <a:gd name="T40" fmla="*/ 130 w 2706"/>
              <a:gd name="T41" fmla="*/ 556 h 640"/>
              <a:gd name="T42" fmla="*/ 254 w 2706"/>
              <a:gd name="T43" fmla="*/ 572 h 640"/>
              <a:gd name="T44" fmla="*/ 374 w 2706"/>
              <a:gd name="T45" fmla="*/ 586 h 640"/>
              <a:gd name="T46" fmla="*/ 492 w 2706"/>
              <a:gd name="T47" fmla="*/ 598 h 640"/>
              <a:gd name="T48" fmla="*/ 606 w 2706"/>
              <a:gd name="T49" fmla="*/ 610 h 640"/>
              <a:gd name="T50" fmla="*/ 716 w 2706"/>
              <a:gd name="T51" fmla="*/ 618 h 640"/>
              <a:gd name="T52" fmla="*/ 822 w 2706"/>
              <a:gd name="T53" fmla="*/ 626 h 640"/>
              <a:gd name="T54" fmla="*/ 926 w 2706"/>
              <a:gd name="T55" fmla="*/ 632 h 640"/>
              <a:gd name="T56" fmla="*/ 1028 w 2706"/>
              <a:gd name="T57" fmla="*/ 636 h 640"/>
              <a:gd name="T58" fmla="*/ 1126 w 2706"/>
              <a:gd name="T59" fmla="*/ 638 h 640"/>
              <a:gd name="T60" fmla="*/ 1220 w 2706"/>
              <a:gd name="T61" fmla="*/ 640 h 640"/>
              <a:gd name="T62" fmla="*/ 1312 w 2706"/>
              <a:gd name="T63" fmla="*/ 640 h 640"/>
              <a:gd name="T64" fmla="*/ 1402 w 2706"/>
              <a:gd name="T65" fmla="*/ 638 h 640"/>
              <a:gd name="T66" fmla="*/ 1490 w 2706"/>
              <a:gd name="T67" fmla="*/ 636 h 640"/>
              <a:gd name="T68" fmla="*/ 1574 w 2706"/>
              <a:gd name="T69" fmla="*/ 632 h 640"/>
              <a:gd name="T70" fmla="*/ 1656 w 2706"/>
              <a:gd name="T71" fmla="*/ 626 h 640"/>
              <a:gd name="T72" fmla="*/ 1734 w 2706"/>
              <a:gd name="T73" fmla="*/ 620 h 640"/>
              <a:gd name="T74" fmla="*/ 1812 w 2706"/>
              <a:gd name="T75" fmla="*/ 612 h 640"/>
              <a:gd name="T76" fmla="*/ 1886 w 2706"/>
              <a:gd name="T77" fmla="*/ 602 h 640"/>
              <a:gd name="T78" fmla="*/ 1960 w 2706"/>
              <a:gd name="T79" fmla="*/ 592 h 640"/>
              <a:gd name="T80" fmla="*/ 2030 w 2706"/>
              <a:gd name="T81" fmla="*/ 580 h 640"/>
              <a:gd name="T82" fmla="*/ 2100 w 2706"/>
              <a:gd name="T83" fmla="*/ 568 h 640"/>
              <a:gd name="T84" fmla="*/ 2166 w 2706"/>
              <a:gd name="T85" fmla="*/ 554 h 640"/>
              <a:gd name="T86" fmla="*/ 2232 w 2706"/>
              <a:gd name="T87" fmla="*/ 540 h 640"/>
              <a:gd name="T88" fmla="*/ 2296 w 2706"/>
              <a:gd name="T89" fmla="*/ 524 h 640"/>
              <a:gd name="T90" fmla="*/ 2358 w 2706"/>
              <a:gd name="T91" fmla="*/ 508 h 640"/>
              <a:gd name="T92" fmla="*/ 2418 w 2706"/>
              <a:gd name="T93" fmla="*/ 490 h 640"/>
              <a:gd name="T94" fmla="*/ 2478 w 2706"/>
              <a:gd name="T95" fmla="*/ 472 h 640"/>
              <a:gd name="T96" fmla="*/ 2592 w 2706"/>
              <a:gd name="T97" fmla="*/ 432 h 640"/>
              <a:gd name="T98" fmla="*/ 2702 w 2706"/>
              <a:gd name="T99" fmla="*/ 390 h 640"/>
              <a:gd name="T100" fmla="*/ 2702 w 2706"/>
              <a:gd name="T101" fmla="*/ 390 h 640"/>
              <a:gd name="T102" fmla="*/ 2706 w 2706"/>
              <a:gd name="T103" fmla="*/ 388 h 640"/>
              <a:gd name="T104" fmla="*/ 2706 w 2706"/>
              <a:gd name="T105" fmla="*/ 388 h 640"/>
              <a:gd name="T106" fmla="*/ 2706 w 2706"/>
              <a:gd name="T107" fmla="*/ 0 h 640"/>
              <a:gd name="T108" fmla="*/ 2706 w 2706"/>
              <a:gd name="T109" fmla="*/ 0 h 640"/>
              <a:gd name="T110" fmla="*/ 2700 w 2706"/>
              <a:gd name="T111" fmla="*/ 0 h 640"/>
              <a:gd name="T112" fmla="*/ 2700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216 w 5216"/>
              <a:gd name="T1" fmla="*/ 714 h 762"/>
              <a:gd name="T2" fmla="*/ 4984 w 5216"/>
              <a:gd name="T3" fmla="*/ 686 h 762"/>
              <a:gd name="T4" fmla="*/ 4478 w 5216"/>
              <a:gd name="T5" fmla="*/ 610 h 762"/>
              <a:gd name="T6" fmla="*/ 3914 w 5216"/>
              <a:gd name="T7" fmla="*/ 508 h 762"/>
              <a:gd name="T8" fmla="*/ 3286 w 5216"/>
              <a:gd name="T9" fmla="*/ 374 h 762"/>
              <a:gd name="T10" fmla="*/ 2946 w 5216"/>
              <a:gd name="T11" fmla="*/ 296 h 762"/>
              <a:gd name="T12" fmla="*/ 2682 w 5216"/>
              <a:gd name="T13" fmla="*/ 236 h 762"/>
              <a:gd name="T14" fmla="*/ 2430 w 5216"/>
              <a:gd name="T15" fmla="*/ 184 h 762"/>
              <a:gd name="T16" fmla="*/ 2190 w 5216"/>
              <a:gd name="T17" fmla="*/ 140 h 762"/>
              <a:gd name="T18" fmla="*/ 1960 w 5216"/>
              <a:gd name="T19" fmla="*/ 102 h 762"/>
              <a:gd name="T20" fmla="*/ 1740 w 5216"/>
              <a:gd name="T21" fmla="*/ 72 h 762"/>
              <a:gd name="T22" fmla="*/ 1334 w 5216"/>
              <a:gd name="T23" fmla="*/ 28 h 762"/>
              <a:gd name="T24" fmla="*/ 970 w 5216"/>
              <a:gd name="T25" fmla="*/ 4 h 762"/>
              <a:gd name="T26" fmla="*/ 644 w 5216"/>
              <a:gd name="T27" fmla="*/ 0 h 762"/>
              <a:gd name="T28" fmla="*/ 358 w 5216"/>
              <a:gd name="T29" fmla="*/ 10 h 762"/>
              <a:gd name="T30" fmla="*/ 110 w 5216"/>
              <a:gd name="T31" fmla="*/ 32 h 762"/>
              <a:gd name="T32" fmla="*/ 0 w 5216"/>
              <a:gd name="T33" fmla="*/ 48 h 762"/>
              <a:gd name="T34" fmla="*/ 314 w 5216"/>
              <a:gd name="T35" fmla="*/ 86 h 762"/>
              <a:gd name="T36" fmla="*/ 652 w 5216"/>
              <a:gd name="T37" fmla="*/ 140 h 762"/>
              <a:gd name="T38" fmla="*/ 1014 w 5216"/>
              <a:gd name="T39" fmla="*/ 210 h 762"/>
              <a:gd name="T40" fmla="*/ 1402 w 5216"/>
              <a:gd name="T41" fmla="*/ 296 h 762"/>
              <a:gd name="T42" fmla="*/ 1756 w 5216"/>
              <a:gd name="T43" fmla="*/ 378 h 762"/>
              <a:gd name="T44" fmla="*/ 2408 w 5216"/>
              <a:gd name="T45" fmla="*/ 516 h 762"/>
              <a:gd name="T46" fmla="*/ 2708 w 5216"/>
              <a:gd name="T47" fmla="*/ 572 h 762"/>
              <a:gd name="T48" fmla="*/ 2992 w 5216"/>
              <a:gd name="T49" fmla="*/ 620 h 762"/>
              <a:gd name="T50" fmla="*/ 3260 w 5216"/>
              <a:gd name="T51" fmla="*/ 662 h 762"/>
              <a:gd name="T52" fmla="*/ 3512 w 5216"/>
              <a:gd name="T53" fmla="*/ 694 h 762"/>
              <a:gd name="T54" fmla="*/ 3750 w 5216"/>
              <a:gd name="T55" fmla="*/ 722 h 762"/>
              <a:gd name="T56" fmla="*/ 3974 w 5216"/>
              <a:gd name="T57" fmla="*/ 740 h 762"/>
              <a:gd name="T58" fmla="*/ 4184 w 5216"/>
              <a:gd name="T59" fmla="*/ 754 h 762"/>
              <a:gd name="T60" fmla="*/ 4384 w 5216"/>
              <a:gd name="T61" fmla="*/ 762 h 762"/>
              <a:gd name="T62" fmla="*/ 4570 w 5216"/>
              <a:gd name="T63" fmla="*/ 762 h 762"/>
              <a:gd name="T64" fmla="*/ 4746 w 5216"/>
              <a:gd name="T65" fmla="*/ 758 h 762"/>
              <a:gd name="T66" fmla="*/ 4912 w 5216"/>
              <a:gd name="T67" fmla="*/ 748 h 762"/>
              <a:gd name="T68" fmla="*/ 5068 w 5216"/>
              <a:gd name="T69" fmla="*/ 732 h 762"/>
              <a:gd name="T70" fmla="*/ 5216 w 5216"/>
              <a:gd name="T71" fmla="*/ 714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0 h 694"/>
              <a:gd name="T2" fmla="*/ 0 w 5144"/>
              <a:gd name="T3" fmla="*/ 70 h 694"/>
              <a:gd name="T4" fmla="*/ 18 w 5144"/>
              <a:gd name="T5" fmla="*/ 66 h 694"/>
              <a:gd name="T6" fmla="*/ 72 w 5144"/>
              <a:gd name="T7" fmla="*/ 56 h 694"/>
              <a:gd name="T8" fmla="*/ 164 w 5144"/>
              <a:gd name="T9" fmla="*/ 42 h 694"/>
              <a:gd name="T10" fmla="*/ 224 w 5144"/>
              <a:gd name="T11" fmla="*/ 34 h 694"/>
              <a:gd name="T12" fmla="*/ 294 w 5144"/>
              <a:gd name="T13" fmla="*/ 26 h 694"/>
              <a:gd name="T14" fmla="*/ 372 w 5144"/>
              <a:gd name="T15" fmla="*/ 20 h 694"/>
              <a:gd name="T16" fmla="*/ 462 w 5144"/>
              <a:gd name="T17" fmla="*/ 14 h 694"/>
              <a:gd name="T18" fmla="*/ 560 w 5144"/>
              <a:gd name="T19" fmla="*/ 8 h 694"/>
              <a:gd name="T20" fmla="*/ 670 w 5144"/>
              <a:gd name="T21" fmla="*/ 4 h 694"/>
              <a:gd name="T22" fmla="*/ 790 w 5144"/>
              <a:gd name="T23" fmla="*/ 2 h 694"/>
              <a:gd name="T24" fmla="*/ 920 w 5144"/>
              <a:gd name="T25" fmla="*/ 0 h 694"/>
              <a:gd name="T26" fmla="*/ 1060 w 5144"/>
              <a:gd name="T27" fmla="*/ 2 h 694"/>
              <a:gd name="T28" fmla="*/ 1210 w 5144"/>
              <a:gd name="T29" fmla="*/ 6 h 694"/>
              <a:gd name="T30" fmla="*/ 1372 w 5144"/>
              <a:gd name="T31" fmla="*/ 14 h 694"/>
              <a:gd name="T32" fmla="*/ 1544 w 5144"/>
              <a:gd name="T33" fmla="*/ 24 h 694"/>
              <a:gd name="T34" fmla="*/ 1726 w 5144"/>
              <a:gd name="T35" fmla="*/ 40 h 694"/>
              <a:gd name="T36" fmla="*/ 1920 w 5144"/>
              <a:gd name="T37" fmla="*/ 58 h 694"/>
              <a:gd name="T38" fmla="*/ 2126 w 5144"/>
              <a:gd name="T39" fmla="*/ 80 h 694"/>
              <a:gd name="T40" fmla="*/ 2342 w 5144"/>
              <a:gd name="T41" fmla="*/ 106 h 694"/>
              <a:gd name="T42" fmla="*/ 2570 w 5144"/>
              <a:gd name="T43" fmla="*/ 138 h 694"/>
              <a:gd name="T44" fmla="*/ 2808 w 5144"/>
              <a:gd name="T45" fmla="*/ 174 h 694"/>
              <a:gd name="T46" fmla="*/ 3058 w 5144"/>
              <a:gd name="T47" fmla="*/ 216 h 694"/>
              <a:gd name="T48" fmla="*/ 3320 w 5144"/>
              <a:gd name="T49" fmla="*/ 266 h 694"/>
              <a:gd name="T50" fmla="*/ 3594 w 5144"/>
              <a:gd name="T51" fmla="*/ 320 h 694"/>
              <a:gd name="T52" fmla="*/ 3880 w 5144"/>
              <a:gd name="T53" fmla="*/ 380 h 694"/>
              <a:gd name="T54" fmla="*/ 4178 w 5144"/>
              <a:gd name="T55" fmla="*/ 448 h 694"/>
              <a:gd name="T56" fmla="*/ 4488 w 5144"/>
              <a:gd name="T57" fmla="*/ 522 h 694"/>
              <a:gd name="T58" fmla="*/ 4810 w 5144"/>
              <a:gd name="T59" fmla="*/ 604 h 694"/>
              <a:gd name="T60" fmla="*/ 5144 w 5144"/>
              <a:gd name="T61" fmla="*/ 694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584 h 584"/>
              <a:gd name="T2" fmla="*/ 0 w 3112"/>
              <a:gd name="T3" fmla="*/ 584 h 584"/>
              <a:gd name="T4" fmla="*/ 90 w 3112"/>
              <a:gd name="T5" fmla="*/ 560 h 584"/>
              <a:gd name="T6" fmla="*/ 336 w 3112"/>
              <a:gd name="T7" fmla="*/ 498 h 584"/>
              <a:gd name="T8" fmla="*/ 506 w 3112"/>
              <a:gd name="T9" fmla="*/ 456 h 584"/>
              <a:gd name="T10" fmla="*/ 702 w 3112"/>
              <a:gd name="T11" fmla="*/ 410 h 584"/>
              <a:gd name="T12" fmla="*/ 920 w 3112"/>
              <a:gd name="T13" fmla="*/ 360 h 584"/>
              <a:gd name="T14" fmla="*/ 1154 w 3112"/>
              <a:gd name="T15" fmla="*/ 306 h 584"/>
              <a:gd name="T16" fmla="*/ 1402 w 3112"/>
              <a:gd name="T17" fmla="*/ 254 h 584"/>
              <a:gd name="T18" fmla="*/ 1656 w 3112"/>
              <a:gd name="T19" fmla="*/ 202 h 584"/>
              <a:gd name="T20" fmla="*/ 1916 w 3112"/>
              <a:gd name="T21" fmla="*/ 154 h 584"/>
              <a:gd name="T22" fmla="*/ 2174 w 3112"/>
              <a:gd name="T23" fmla="*/ 108 h 584"/>
              <a:gd name="T24" fmla="*/ 2302 w 3112"/>
              <a:gd name="T25" fmla="*/ 88 h 584"/>
              <a:gd name="T26" fmla="*/ 2426 w 3112"/>
              <a:gd name="T27" fmla="*/ 68 h 584"/>
              <a:gd name="T28" fmla="*/ 2550 w 3112"/>
              <a:gd name="T29" fmla="*/ 52 h 584"/>
              <a:gd name="T30" fmla="*/ 2670 w 3112"/>
              <a:gd name="T31" fmla="*/ 36 h 584"/>
              <a:gd name="T32" fmla="*/ 2788 w 3112"/>
              <a:gd name="T33" fmla="*/ 24 h 584"/>
              <a:gd name="T34" fmla="*/ 2900 w 3112"/>
              <a:gd name="T35" fmla="*/ 14 h 584"/>
              <a:gd name="T36" fmla="*/ 3008 w 3112"/>
              <a:gd name="T37" fmla="*/ 6 h 584"/>
              <a:gd name="T38" fmla="*/ 3112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192 w 8196"/>
              <a:gd name="T1" fmla="*/ 512 h 1192"/>
              <a:gd name="T2" fmla="*/ 8040 w 8196"/>
              <a:gd name="T3" fmla="*/ 570 h 1192"/>
              <a:gd name="T4" fmla="*/ 7878 w 8196"/>
              <a:gd name="T5" fmla="*/ 620 h 1192"/>
              <a:gd name="T6" fmla="*/ 7706 w 8196"/>
              <a:gd name="T7" fmla="*/ 666 h 1192"/>
              <a:gd name="T8" fmla="*/ 7522 w 8196"/>
              <a:gd name="T9" fmla="*/ 702 h 1192"/>
              <a:gd name="T10" fmla="*/ 7322 w 8196"/>
              <a:gd name="T11" fmla="*/ 730 h 1192"/>
              <a:gd name="T12" fmla="*/ 7106 w 8196"/>
              <a:gd name="T13" fmla="*/ 750 h 1192"/>
              <a:gd name="T14" fmla="*/ 6872 w 8196"/>
              <a:gd name="T15" fmla="*/ 762 h 1192"/>
              <a:gd name="T16" fmla="*/ 6618 w 8196"/>
              <a:gd name="T17" fmla="*/ 760 h 1192"/>
              <a:gd name="T18" fmla="*/ 6342 w 8196"/>
              <a:gd name="T19" fmla="*/ 750 h 1192"/>
              <a:gd name="T20" fmla="*/ 6042 w 8196"/>
              <a:gd name="T21" fmla="*/ 726 h 1192"/>
              <a:gd name="T22" fmla="*/ 5716 w 8196"/>
              <a:gd name="T23" fmla="*/ 690 h 1192"/>
              <a:gd name="T24" fmla="*/ 5364 w 8196"/>
              <a:gd name="T25" fmla="*/ 642 h 1192"/>
              <a:gd name="T26" fmla="*/ 4982 w 8196"/>
              <a:gd name="T27" fmla="*/ 578 h 1192"/>
              <a:gd name="T28" fmla="*/ 4568 w 8196"/>
              <a:gd name="T29" fmla="*/ 500 h 1192"/>
              <a:gd name="T30" fmla="*/ 4122 w 8196"/>
              <a:gd name="T31" fmla="*/ 406 h 1192"/>
              <a:gd name="T32" fmla="*/ 3640 w 8196"/>
              <a:gd name="T33" fmla="*/ 296 h 1192"/>
              <a:gd name="T34" fmla="*/ 3396 w 8196"/>
              <a:gd name="T35" fmla="*/ 240 h 1192"/>
              <a:gd name="T36" fmla="*/ 2934 w 8196"/>
              <a:gd name="T37" fmla="*/ 148 h 1192"/>
              <a:gd name="T38" fmla="*/ 2512 w 8196"/>
              <a:gd name="T39" fmla="*/ 82 h 1192"/>
              <a:gd name="T40" fmla="*/ 2126 w 8196"/>
              <a:gd name="T41" fmla="*/ 36 h 1192"/>
              <a:gd name="T42" fmla="*/ 1776 w 8196"/>
              <a:gd name="T43" fmla="*/ 10 h 1192"/>
              <a:gd name="T44" fmla="*/ 1462 w 8196"/>
              <a:gd name="T45" fmla="*/ 0 h 1192"/>
              <a:gd name="T46" fmla="*/ 1182 w 8196"/>
              <a:gd name="T47" fmla="*/ 4 h 1192"/>
              <a:gd name="T48" fmla="*/ 934 w 8196"/>
              <a:gd name="T49" fmla="*/ 20 h 1192"/>
              <a:gd name="T50" fmla="*/ 716 w 8196"/>
              <a:gd name="T51" fmla="*/ 44 h 1192"/>
              <a:gd name="T52" fmla="*/ 530 w 8196"/>
              <a:gd name="T53" fmla="*/ 74 h 1192"/>
              <a:gd name="T54" fmla="*/ 374 w 8196"/>
              <a:gd name="T55" fmla="*/ 108 h 1192"/>
              <a:gd name="T56" fmla="*/ 248 w 8196"/>
              <a:gd name="T57" fmla="*/ 144 h 1192"/>
              <a:gd name="T58" fmla="*/ 148 w 8196"/>
              <a:gd name="T59" fmla="*/ 176 h 1192"/>
              <a:gd name="T60" fmla="*/ 48 w 8196"/>
              <a:gd name="T61" fmla="*/ 216 h 1192"/>
              <a:gd name="T62" fmla="*/ 0 w 8196"/>
              <a:gd name="T63" fmla="*/ 240 h 1192"/>
              <a:gd name="T64" fmla="*/ 8192 w 8196"/>
              <a:gd name="T65" fmla="*/ 1192 h 1192"/>
              <a:gd name="T66" fmla="*/ 8196 w 8196"/>
              <a:gd name="T67" fmla="*/ 1186 h 1192"/>
              <a:gd name="T68" fmla="*/ 8196 w 8196"/>
              <a:gd name="T69" fmla="*/ 510 h 1192"/>
              <a:gd name="T70" fmla="*/ 8192 w 8196"/>
              <a:gd name="T71" fmla="*/ 512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51E41-ABCF-450A-B43D-1F8BAB011993}" type="datetime1">
              <a:rPr lang="ru-RU"/>
              <a:pPr>
                <a:defRPr/>
              </a:pPr>
              <a:t>28.11.2019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B1581-8674-464D-8C0B-9E5A120CDF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2493548"/>
      </p:ext>
    </p:extLst>
  </p:cSld>
  <p:clrMapOvr>
    <a:masterClrMapping/>
  </p:clrMapOvr>
  <p:transition spd="med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26AA7-F184-48C6-9763-FDF97D097D08}" type="datetime1">
              <a:rPr lang="ru-RU"/>
              <a:pPr>
                <a:defRPr/>
              </a:pPr>
              <a:t>28.11.2019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77A9C872-B995-4DBB-822C-CDFC7D63473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889418"/>
      </p:ext>
    </p:extLst>
  </p:cSld>
  <p:clrMapOvr>
    <a:masterClrMapping/>
  </p:clrMapOvr>
  <p:transition spd="med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C44C2-339D-4B1D-9589-36F8792E0A6C}" type="datetime1">
              <a:rPr lang="ru-RU"/>
              <a:pPr>
                <a:defRPr/>
              </a:pPr>
              <a:t>28.11.2019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33BD8-9665-4996-8126-A178CFDF1B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2762099"/>
      </p:ext>
    </p:extLst>
  </p:cSld>
  <p:clrMapOvr>
    <a:masterClrMapping/>
  </p:clrMapOvr>
  <p:transition spd="med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4D840-C656-44C4-A343-1890362FC938}" type="datetime1">
              <a:rPr lang="ru-RU"/>
              <a:pPr>
                <a:defRPr/>
              </a:pPr>
              <a:t>28.11.2019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1D4D73-87F0-4065-A1CB-D2E117B0B56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9360526"/>
      </p:ext>
    </p:extLst>
  </p:cSld>
  <p:clrMapOvr>
    <a:masterClrMapping/>
  </p:clrMapOvr>
  <p:transition spd="med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00FBD-9ECF-4D64-BBA3-DE54235D8871}" type="datetime1">
              <a:rPr lang="ru-RU"/>
              <a:pPr>
                <a:defRPr/>
              </a:pPr>
              <a:t>28.11.2019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6313C-1266-444D-9583-E7845FCBAD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6533757"/>
      </p:ext>
    </p:extLst>
  </p:cSld>
  <p:clrMapOvr>
    <a:masterClrMapping/>
  </p:clrMapOvr>
  <p:transition spd="med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65BD1-67DE-47D2-91C8-B2D3CFB83C66}" type="datetime1">
              <a:rPr lang="ru-RU"/>
              <a:pPr>
                <a:defRPr/>
              </a:pPr>
              <a:t>28.11.2019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74F19-8AE9-4DA6-919A-21F5E7DC01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1566729"/>
      </p:ext>
    </p:extLst>
  </p:cSld>
  <p:clrMapOvr>
    <a:masterClrMapping/>
  </p:clrMapOvr>
  <p:transition spd="med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58F61-BE94-45DB-B803-D9B00EB2DB1E}" type="datetime1">
              <a:rPr lang="ru-RU"/>
              <a:pPr>
                <a:defRPr/>
              </a:pPr>
              <a:t>28.11.2019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72812-9530-43FB-A2DB-4C2EBA1E78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4518790"/>
      </p:ext>
    </p:extLst>
  </p:cSld>
  <p:clrMapOvr>
    <a:masterClrMapping/>
  </p:clrMapOvr>
  <p:transition spd="med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075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308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3085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7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AF7A4C9-0330-4D37-86B2-AAB02B320437}" type="datetime1">
              <a:rPr lang="ru-RU"/>
              <a:pPr>
                <a:defRPr/>
              </a:pPr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92C765D-240E-4416-8036-DC62FAED007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308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2" r:id="rId2"/>
    <p:sldLayoutId id="2147483708" r:id="rId3"/>
    <p:sldLayoutId id="2147483703" r:id="rId4"/>
    <p:sldLayoutId id="2147483704" r:id="rId5"/>
    <p:sldLayoutId id="2147483705" r:id="rId6"/>
    <p:sldLayoutId id="2147483709" r:id="rId7"/>
    <p:sldLayoutId id="2147483710" r:id="rId8"/>
    <p:sldLayoutId id="2147483711" r:id="rId9"/>
    <p:sldLayoutId id="2147483706" r:id="rId10"/>
    <p:sldLayoutId id="2147483712" r:id="rId11"/>
    <p:sldLayoutId id="2147483713" r:id="rId12"/>
    <p:sldLayoutId id="2147483714" r:id="rId13"/>
  </p:sldLayoutIdLst>
  <p:transition spd="med">
    <p:circle/>
  </p:transition>
  <p:timing>
    <p:tnLst>
      <p:par>
        <p:cTn id="1" dur="indefinite" restart="never" nodeType="tmRoot"/>
      </p:par>
    </p:tnLst>
  </p:timing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face.ru/home.asp?artId=361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nterface.ru/iservices/mailfrompage.asp?To=mail@interface.ru&amp;final=close" TargetMode="External"/><Relationship Id="rId4" Type="http://schemas.openxmlformats.org/officeDocument/2006/relationships/hyperlink" Target="http://www.itshop.ru/Level2.asp?Firm=116&amp;Category=0&amp;Type=sof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gif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jpeg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7" descr="C:\Documents and Settings\a.karaseva\Мои документы\Dropbox\Public\Разработка\pics\pr10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4800"/>
            <a:ext cx="6400800" cy="415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0" y="2667000"/>
            <a:ext cx="7772400" cy="1779588"/>
          </a:xfrm>
        </p:spPr>
        <p:txBody>
          <a:bodyPr/>
          <a:lstStyle/>
          <a:p>
            <a:r>
              <a:rPr lang="ru-RU" altLang="ru-RU" smtClean="0"/>
              <a:t>Основы компьютерной графики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495800"/>
            <a:ext cx="6400800" cy="1752600"/>
          </a:xfrm>
        </p:spPr>
        <p:txBody>
          <a:bodyPr/>
          <a:lstStyle/>
          <a:p>
            <a:r>
              <a:rPr lang="ru-RU" altLang="ru-RU" b="1" smtClean="0"/>
              <a:t>Программа обучения по курсу "Компьютерная графика в CorelDRAW и Photoshop"</a:t>
            </a:r>
          </a:p>
        </p:txBody>
      </p:sp>
      <p:sp>
        <p:nvSpPr>
          <p:cNvPr id="12293" name="Rectangle 18"/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66A4D5D-7821-4682-9325-C0A3050E398C}" type="datetime1">
              <a:rPr lang="ru-RU" altLang="ru-RU">
                <a:solidFill>
                  <a:schemeClr val="tx2"/>
                </a:solidFill>
              </a:rPr>
              <a:pPr eaLnBrk="1" hangingPunct="1"/>
              <a:t>28.11.2019</a:t>
            </a:fld>
            <a:endParaRPr lang="ru-RU" altLang="ru-RU">
              <a:solidFill>
                <a:schemeClr val="tx2"/>
              </a:solidFill>
            </a:endParaRPr>
          </a:p>
        </p:txBody>
      </p:sp>
      <p:sp>
        <p:nvSpPr>
          <p:cNvPr id="12294" name="Rectangle 20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EE14E08-763F-42A3-B955-7CDD0C57DD4C}" type="slidenum">
              <a:rPr lang="ru-RU" altLang="ru-RU">
                <a:solidFill>
                  <a:schemeClr val="tx2"/>
                </a:solidFill>
              </a:rPr>
              <a:pPr eaLnBrk="1" hangingPunct="1"/>
              <a:t>1</a:t>
            </a:fld>
            <a:endParaRPr lang="ru-RU" altLang="ru-RU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Дата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4ED99E2-BAE6-4AD0-842C-B787BE1DEA74}" type="datetime1">
              <a:rPr lang="ru-RU" altLang="ru-RU">
                <a:solidFill>
                  <a:schemeClr val="tx2"/>
                </a:solidFill>
              </a:rPr>
              <a:pPr eaLnBrk="1" hangingPunct="1"/>
              <a:t>28.11.2019</a:t>
            </a:fld>
            <a:endParaRPr lang="ru-RU" altLang="ru-RU">
              <a:solidFill>
                <a:schemeClr val="tx2"/>
              </a:solidFill>
            </a:endParaRPr>
          </a:p>
        </p:txBody>
      </p:sp>
      <p:sp>
        <p:nvSpPr>
          <p:cNvPr id="20483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B1487DE-4974-4D73-BC5B-0FE907D58A5D}" type="slidenum">
              <a:rPr lang="ru-RU" altLang="ru-RU">
                <a:solidFill>
                  <a:schemeClr val="tx2"/>
                </a:solidFill>
              </a:rPr>
              <a:pPr eaLnBrk="1" hangingPunct="1"/>
              <a:t>10</a:t>
            </a:fld>
            <a:endParaRPr lang="ru-RU" altLang="ru-RU">
              <a:solidFill>
                <a:schemeClr val="tx2"/>
              </a:solidFill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Раздел 2</a:t>
            </a:r>
          </a:p>
        </p:txBody>
      </p:sp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4114800" y="685800"/>
            <a:ext cx="4572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24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8080"/>
                    </a:gs>
                    <a:gs pos="50000">
                      <a:schemeClr val="tx1"/>
                    </a:gs>
                    <a:gs pos="100000">
                      <a:srgbClr val="00808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                  </a:t>
            </a:r>
            <a:endParaRPr lang="ru-RU" sz="2400" kern="10">
              <a:ln w="19050">
                <a:solidFill>
                  <a:srgbClr val="99CC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8080"/>
                  </a:gs>
                  <a:gs pos="50000">
                    <a:schemeClr val="tx1"/>
                  </a:gs>
                  <a:gs pos="100000">
                    <a:srgbClr val="008080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0486" name="Rectangle 8"/>
          <p:cNvSpPr>
            <a:spLocks noChangeArrowheads="1"/>
          </p:cNvSpPr>
          <p:nvPr/>
        </p:nvSpPr>
        <p:spPr bwMode="auto">
          <a:xfrm>
            <a:off x="1066800" y="1981200"/>
            <a:ext cx="7848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ru-RU"/>
              <a:t>	</a:t>
            </a:r>
            <a:r>
              <a:rPr lang="ru-RU" altLang="ru-RU"/>
              <a:t>Графический редактор Adobe Photoshop поистине грандиозная по своему значению программа, оказавшая влияние на развитие всей компьютерной индустрии. </a:t>
            </a:r>
          </a:p>
        </p:txBody>
      </p:sp>
      <p:pic>
        <p:nvPicPr>
          <p:cNvPr id="20487" name="Picture 16" descr="3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352800"/>
            <a:ext cx="358140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8" name="Rectangle 17"/>
          <p:cNvSpPr>
            <a:spLocks noChangeArrowheads="1"/>
          </p:cNvSpPr>
          <p:nvPr/>
        </p:nvSpPr>
        <p:spPr bwMode="auto">
          <a:xfrm>
            <a:off x="5105400" y="2819400"/>
            <a:ext cx="3703638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/>
              <a:t>Она и еще программа верстки Aldus PageMaker, перешедшая затем в собственность Adobe и по этой причине сменившая бренд, породили само понятие "настольной издательской системы" и кардинальным образом изменили всю технологию допечатной подготовки периодических изданий и книг.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Преимущества </a:t>
            </a:r>
            <a:r>
              <a:rPr lang="ru-RU" altLang="ru-RU" sz="3200" smtClean="0"/>
              <a:t>« ADOBE PHOTOSHOP »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1447800" y="1822450"/>
          <a:ext cx="7010400" cy="3822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60" name="Дата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0F54A45-0F96-49CB-B35F-50FA080AFFBB}" type="datetime1">
              <a:rPr lang="ru-RU" altLang="ru-RU" smtClean="0">
                <a:solidFill>
                  <a:schemeClr val="tx2"/>
                </a:solidFill>
              </a:rPr>
              <a:pPr eaLnBrk="1" hangingPunct="1"/>
              <a:t>28.11.2019</a:t>
            </a:fld>
            <a:endParaRPr lang="ru-RU" altLang="ru-RU" smtClean="0">
              <a:solidFill>
                <a:schemeClr val="tx2"/>
              </a:solidFill>
            </a:endParaRPr>
          </a:p>
        </p:txBody>
      </p:sp>
      <p:sp>
        <p:nvSpPr>
          <p:cNvPr id="2061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CFDB511-8BC4-4C41-9907-08D5CD1ED036}" type="slidenum">
              <a:rPr lang="ru-RU" altLang="ru-RU">
                <a:solidFill>
                  <a:schemeClr val="tx2"/>
                </a:solidFill>
              </a:rPr>
              <a:pPr eaLnBrk="1" hangingPunct="1"/>
              <a:t>11</a:t>
            </a:fld>
            <a:endParaRPr lang="ru-RU" altLang="ru-RU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 advTm="180000">
    <p:circl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ru-RU" altLang="ru-RU" sz="2800" smtClean="0"/>
              <a:t>		</a:t>
            </a:r>
            <a:r>
              <a:rPr lang="ru-RU" altLang="ru-RU" smtClean="0"/>
              <a:t>После курсов по компьютерной графике полученные знания и навыки позволяют самостоятельно создавать и редактировать графические изображения с помощью программ растровой и векторной графики: Adobe PhotoShop и Corel Draw.</a:t>
            </a:r>
          </a:p>
          <a:p>
            <a:endParaRPr lang="ru-RU" altLang="ru-RU" smtClean="0"/>
          </a:p>
        </p:txBody>
      </p:sp>
      <p:sp>
        <p:nvSpPr>
          <p:cNvPr id="21507" name="Дата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5DC49A6-B731-4747-A2C6-4E64783D61F4}" type="datetime1">
              <a:rPr lang="ru-RU" altLang="ru-RU">
                <a:solidFill>
                  <a:schemeClr val="tx2"/>
                </a:solidFill>
              </a:rPr>
              <a:pPr eaLnBrk="1" hangingPunct="1"/>
              <a:t>28.11.2019</a:t>
            </a:fld>
            <a:endParaRPr lang="ru-RU" altLang="ru-RU">
              <a:solidFill>
                <a:schemeClr val="tx2"/>
              </a:solidFill>
            </a:endParaRPr>
          </a:p>
        </p:txBody>
      </p:sp>
      <p:sp>
        <p:nvSpPr>
          <p:cNvPr id="21508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7ED04A3-3000-4F37-A7EB-3694C888B0D7}" type="slidenum">
              <a:rPr lang="ru-RU" altLang="ru-RU">
                <a:solidFill>
                  <a:schemeClr val="tx2"/>
                </a:solidFill>
              </a:rPr>
              <a:pPr eaLnBrk="1" hangingPunct="1"/>
              <a:t>12</a:t>
            </a:fld>
            <a:endParaRPr lang="ru-RU" altLang="ru-RU">
              <a:solidFill>
                <a:schemeClr val="tx2"/>
              </a:solidFill>
            </a:endParaRPr>
          </a:p>
        </p:txBody>
      </p:sp>
      <p:sp>
        <p:nvSpPr>
          <p:cNvPr id="2150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Выводы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Дата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FD95C7A-01BF-4667-8FE7-18D0E6FA8832}" type="datetime1">
              <a:rPr lang="ru-RU" altLang="ru-RU">
                <a:solidFill>
                  <a:schemeClr val="tx2"/>
                </a:solidFill>
              </a:rPr>
              <a:pPr eaLnBrk="1" hangingPunct="1"/>
              <a:t>28.11.2019</a:t>
            </a:fld>
            <a:endParaRPr lang="ru-RU" altLang="ru-RU">
              <a:solidFill>
                <a:schemeClr val="tx2"/>
              </a:solidFill>
            </a:endParaRPr>
          </a:p>
        </p:txBody>
      </p:sp>
      <p:sp>
        <p:nvSpPr>
          <p:cNvPr id="22531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E9AD602-A270-4578-BB4F-C025055E727A}" type="slidenum">
              <a:rPr lang="ru-RU" altLang="ru-RU">
                <a:solidFill>
                  <a:schemeClr val="tx2"/>
                </a:solidFill>
              </a:rPr>
              <a:pPr eaLnBrk="1" hangingPunct="1"/>
              <a:t>13</a:t>
            </a:fld>
            <a:endParaRPr lang="ru-RU" altLang="ru-RU">
              <a:solidFill>
                <a:schemeClr val="tx2"/>
              </a:solidFill>
            </a:endParaRP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Ссылки по теме</a:t>
            </a:r>
          </a:p>
        </p:txBody>
      </p:sp>
      <p:sp>
        <p:nvSpPr>
          <p:cNvPr id="22533" name="File"/>
          <p:cNvSpPr>
            <a:spLocks noEditPoints="1" noChangeArrowheads="1"/>
          </p:cNvSpPr>
          <p:nvPr/>
        </p:nvSpPr>
        <p:spPr bwMode="auto">
          <a:xfrm>
            <a:off x="990600" y="1905000"/>
            <a:ext cx="7391400" cy="4038600"/>
          </a:xfrm>
          <a:custGeom>
            <a:avLst/>
            <a:gdLst>
              <a:gd name="T0" fmla="*/ 1285842506 w 21600"/>
              <a:gd name="T1" fmla="*/ 113265903 h 21600"/>
              <a:gd name="T2" fmla="*/ 0 w 21600"/>
              <a:gd name="T3" fmla="*/ 377553008 h 21600"/>
              <a:gd name="T4" fmla="*/ 1264648008 w 21600"/>
              <a:gd name="T5" fmla="*/ 755106017 h 21600"/>
              <a:gd name="T6" fmla="*/ 2147483647 w 21600"/>
              <a:gd name="T7" fmla="*/ 377553008 h 21600"/>
              <a:gd name="T8" fmla="*/ 0 w 21600"/>
              <a:gd name="T9" fmla="*/ 755106017 h 21600"/>
              <a:gd name="T10" fmla="*/ 2147483647 w 21600"/>
              <a:gd name="T11" fmla="*/ 75510601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86 w 21600"/>
              <a:gd name="T19" fmla="*/ 4628 h 21600"/>
              <a:gd name="T20" fmla="*/ 20635 w 21600"/>
              <a:gd name="T21" fmla="*/ 2028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lnTo>
                  <a:pt x="19790" y="3240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990600" y="2971800"/>
            <a:ext cx="75438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hlinkClick r:id="rId3"/>
              </a:rPr>
              <a:t>Профессиональная работа с 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hlinkClick r:id="rId3"/>
              </a:rPr>
              <a:t>CorelDraw</a:t>
            </a:r>
            <a:endParaRPr lang="ru-RU" sz="2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hlinkClick r:id="rId4"/>
              </a:rPr>
              <a:t>Приобрести продукты компании Corel в ITShop.ru </a:t>
            </a:r>
            <a:endParaRPr lang="ru-RU" sz="2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ru-RU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hlinkClick r:id="rId5"/>
              </a:rPr>
              <a:t>Обратиться в "Интерфейс Ltd." за дополнительной информацией / по вопросу приобретения</a:t>
            </a:r>
            <a:endParaRPr lang="ru-RU" sz="2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idx="1"/>
          </p:nvPr>
        </p:nvSpPr>
        <p:spPr>
          <a:xfrm>
            <a:off x="2286000" y="2057400"/>
            <a:ext cx="6324600" cy="4495800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700" smtClean="0"/>
              <a:t>		</a:t>
            </a:r>
            <a:r>
              <a:rPr lang="ru-RU" altLang="ru-RU" sz="1600" smtClean="0"/>
              <a:t>Предлагаемая программа курсов по компьютерной графики предназначена для пользователей компьютеров, стремящихся освоить возможности современной компьютерной графики, а также для специалистов по рекламе, дизайну и public relations, владеющих начальными навыками работы на персональном компьютере. Методы программы курсов по компьютерной графики основаны на активном вовлечении слушателей в учебный процесс с использованием качественных методических материалов. Приобретаемые в процессе курсов по компьютерной графики знания и навыки позволяют работать с наиболее популярными и совершенными программами векторной и точечной графики, настольными издательскими системами. При изучении данной программы курсов по компьютерной графики слушатели знакомятся с возможностями создания логотипов, визитных карточек и фирменных знаков, получают, редактируют и улучшают изображения (фотографии). Это необходимо для выполнения иллюстраций, обработки фотографий, художественного творчества, дизайна, Web-дизайна и других объектов рекламы на компьютере.</a:t>
            </a:r>
          </a:p>
        </p:txBody>
      </p:sp>
      <p:sp>
        <p:nvSpPr>
          <p:cNvPr id="13315" name="Дата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A3159C4-C096-4848-B4F8-AF65CB968C66}" type="datetime1">
              <a:rPr lang="ru-RU" altLang="ru-RU">
                <a:solidFill>
                  <a:schemeClr val="tx2"/>
                </a:solidFill>
              </a:rPr>
              <a:pPr eaLnBrk="1" hangingPunct="1"/>
              <a:t>28.11.2019</a:t>
            </a:fld>
            <a:endParaRPr lang="ru-RU" altLang="ru-RU">
              <a:solidFill>
                <a:schemeClr val="tx2"/>
              </a:solidFill>
            </a:endParaRPr>
          </a:p>
        </p:txBody>
      </p:sp>
      <p:sp>
        <p:nvSpPr>
          <p:cNvPr id="1331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D0BB95C-8773-4955-A617-74014E9FA4E9}" type="slidenum">
              <a:rPr lang="ru-RU" altLang="ru-RU">
                <a:solidFill>
                  <a:schemeClr val="tx2"/>
                </a:solidFill>
              </a:rPr>
              <a:pPr eaLnBrk="1" hangingPunct="1"/>
              <a:t>2</a:t>
            </a:fld>
            <a:endParaRPr lang="ru-RU" altLang="ru-RU">
              <a:solidFill>
                <a:schemeClr val="tx2"/>
              </a:solidFill>
            </a:endParaRPr>
          </a:p>
        </p:txBody>
      </p:sp>
      <p:sp>
        <p:nvSpPr>
          <p:cNvPr id="1331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Введение </a:t>
            </a:r>
          </a:p>
        </p:txBody>
      </p:sp>
      <p:pic>
        <p:nvPicPr>
          <p:cNvPr id="13318" name="Picture 6" descr="рис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152400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>
          <a:xfrm>
            <a:off x="1295400" y="2057400"/>
            <a:ext cx="75438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ru-RU" altLang="ru-RU" smtClean="0"/>
              <a:t>		</a:t>
            </a:r>
            <a:r>
              <a:rPr lang="ru-RU" altLang="ru-RU" sz="2800" smtClean="0">
                <a:latin typeface="Times New Roman" panose="02020603050405020304" pitchFamily="18" charset="0"/>
              </a:rPr>
              <a:t>Программа курса по компьютерной графике состоит из двух основных разделов:</a:t>
            </a:r>
            <a:r>
              <a:rPr lang="ru-RU" altLang="ru-RU" sz="2800" smtClean="0"/>
              <a:t> </a:t>
            </a:r>
          </a:p>
          <a:p>
            <a:pPr algn="just">
              <a:buFont typeface="Wingdings" panose="05000000000000000000" pitchFamily="2" charset="2"/>
              <a:buNone/>
            </a:pPr>
            <a:endParaRPr lang="ru-RU" altLang="ru-RU" sz="1600" smtClean="0"/>
          </a:p>
          <a:p>
            <a:r>
              <a:rPr lang="ru-RU" altLang="ru-RU" sz="1800" b="1" smtClean="0"/>
              <a:t>1 раздел:</a:t>
            </a:r>
            <a:r>
              <a:rPr lang="ru-RU" altLang="ru-RU" sz="1800" smtClean="0"/>
              <a:t> программа Corel DRAW. </a:t>
            </a:r>
          </a:p>
          <a:p>
            <a:r>
              <a:rPr lang="ru-RU" altLang="ru-RU" sz="1800" b="1" smtClean="0"/>
              <a:t>2 раздел:</a:t>
            </a:r>
            <a:r>
              <a:rPr lang="ru-RU" altLang="ru-RU" sz="1800" smtClean="0"/>
              <a:t> программа ADOBE PHOTOSHOP;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1800" smtClean="0"/>
          </a:p>
          <a:p>
            <a:pPr>
              <a:buFont typeface="Wingdings" panose="05000000000000000000" pitchFamily="2" charset="2"/>
              <a:buNone/>
            </a:pPr>
            <a:r>
              <a:rPr lang="ru-RU" altLang="ru-RU" sz="1800" smtClean="0"/>
              <a:t>		 По желанию, абитуриенты могут записаться и пройти обучение не по всей теме, а по конкретному разделу курсов по компьютерной графики.</a:t>
            </a:r>
          </a:p>
        </p:txBody>
      </p:sp>
      <p:sp>
        <p:nvSpPr>
          <p:cNvPr id="14339" name="Дата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793AF78-4CFC-4661-B991-85B9BF4407C0}" type="datetime1">
              <a:rPr lang="ru-RU" altLang="ru-RU">
                <a:solidFill>
                  <a:schemeClr val="tx2"/>
                </a:solidFill>
              </a:rPr>
              <a:pPr eaLnBrk="1" hangingPunct="1"/>
              <a:t>28.11.2019</a:t>
            </a:fld>
            <a:endParaRPr lang="ru-RU" altLang="ru-RU">
              <a:solidFill>
                <a:schemeClr val="tx2"/>
              </a:solidFill>
            </a:endParaRPr>
          </a:p>
        </p:txBody>
      </p:sp>
      <p:sp>
        <p:nvSpPr>
          <p:cNvPr id="14340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FCC27BE-1FDF-47C2-9496-0E712520ACF3}" type="slidenum">
              <a:rPr lang="ru-RU" altLang="ru-RU">
                <a:solidFill>
                  <a:schemeClr val="tx2"/>
                </a:solidFill>
              </a:rPr>
              <a:pPr eaLnBrk="1" hangingPunct="1"/>
              <a:t>3</a:t>
            </a:fld>
            <a:endParaRPr lang="ru-RU" altLang="ru-RU">
              <a:solidFill>
                <a:schemeClr val="tx2"/>
              </a:solidFill>
            </a:endParaRPr>
          </a:p>
        </p:txBody>
      </p:sp>
      <p:sp>
        <p:nvSpPr>
          <p:cNvPr id="1434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Повестка дня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smtClean="0"/>
              <a:t>Продолжительность курса: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smtClean="0"/>
              <a:t>Общий курс: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smtClean="0"/>
              <a:t>	64 академических часа (5 недель); 1 раздел-программа Corel DRAW: 32 академических часов (2,5 недели); 2 раздел-программа ADOBE PHOTOSHOP: 32 академических часа (2,5 недели).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smtClean="0"/>
              <a:t>График занятий курсов по компьютерной графики: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smtClean="0"/>
              <a:t>	3 дня в неделю по 4 академических часа в день.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smtClean="0"/>
              <a:t>Время занятий на курсах компьютерной графики: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smtClean="0"/>
              <a:t>	утренние группы с 9-00 до 12-00; дневные группы с 12-00 до 15-00 и с 15-00 до 18-00; вечерние группы с 18-30 до 21-30; группы выходного дня: суббота и воскресенье.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smtClean="0"/>
              <a:t>Место проведения занятий курсов по компьютерной графики: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smtClean="0"/>
              <a:t>	м. Сухаревская, м. Парк Культуры,м. Таганская, м. Комсомольская.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smtClean="0"/>
              <a:t>Требования к знаниям необходимым для курсов компьютерной графики: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smtClean="0"/>
              <a:t>	Знание операционной системы Windows.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smtClean="0"/>
              <a:t>Квалификация(профессия) присвоенная после окончания курсов по компьютерной графики: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400" smtClean="0"/>
              <a:t>	Специалист по компьютерной графике.</a:t>
            </a:r>
          </a:p>
        </p:txBody>
      </p:sp>
      <p:sp>
        <p:nvSpPr>
          <p:cNvPr id="15363" name="Дата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FE01EFE-1009-4913-AB95-A7B0ACF2366F}" type="datetime1">
              <a:rPr lang="ru-RU" altLang="ru-RU">
                <a:solidFill>
                  <a:schemeClr val="tx2"/>
                </a:solidFill>
              </a:rPr>
              <a:pPr eaLnBrk="1" hangingPunct="1"/>
              <a:t>28.11.2019</a:t>
            </a:fld>
            <a:endParaRPr lang="ru-RU" altLang="ru-RU">
              <a:solidFill>
                <a:schemeClr val="tx2"/>
              </a:solidFill>
            </a:endParaRPr>
          </a:p>
        </p:txBody>
      </p:sp>
      <p:sp>
        <p:nvSpPr>
          <p:cNvPr id="15364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8E03DEE-AAD0-41D7-80CA-4FDF23CB88B3}" type="slidenum">
              <a:rPr lang="ru-RU" altLang="ru-RU">
                <a:solidFill>
                  <a:schemeClr val="tx2"/>
                </a:solidFill>
              </a:rPr>
              <a:pPr eaLnBrk="1" hangingPunct="1"/>
              <a:t>4</a:t>
            </a:fld>
            <a:endParaRPr lang="ru-RU" altLang="ru-RU">
              <a:solidFill>
                <a:schemeClr val="tx2"/>
              </a:solidFill>
            </a:endParaRPr>
          </a:p>
        </p:txBody>
      </p:sp>
      <p:sp>
        <p:nvSpPr>
          <p:cNvPr id="1536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Информация о курсе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1365250" y="2674938"/>
          <a:ext cx="6421438" cy="345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Диаграмма" r:id="rId3" imgW="8401202" imgH="4515002" progId="Excel.Chart.8">
                  <p:embed followColorScheme="full"/>
                </p:oleObj>
              </mc:Choice>
              <mc:Fallback>
                <p:oleObj name="Диаграмма" r:id="rId3" imgW="8401202" imgH="4515002" progId="Excel.Chart.8">
                  <p:embed followColorScheme="full"/>
                  <p:pic>
                    <p:nvPicPr>
                      <p:cNvPr id="0" name="Objec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250" y="2674938"/>
                        <a:ext cx="6421438" cy="345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Дата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1D35530A-46E6-458D-BE81-66DEA3172E39}" type="datetime1">
              <a:rPr lang="ru-RU" altLang="ru-RU">
                <a:solidFill>
                  <a:schemeClr val="tx2"/>
                </a:solidFill>
              </a:rPr>
              <a:pPr eaLnBrk="1" hangingPunct="1"/>
              <a:t>28.11.2019</a:t>
            </a:fld>
            <a:endParaRPr lang="ru-RU" altLang="ru-RU">
              <a:solidFill>
                <a:schemeClr val="tx2"/>
              </a:solidFill>
            </a:endParaRPr>
          </a:p>
        </p:txBody>
      </p:sp>
      <p:sp>
        <p:nvSpPr>
          <p:cNvPr id="16388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8112114-3532-40CC-8DCE-AC3140BDA150}" type="slidenum">
              <a:rPr lang="ru-RU" altLang="ru-RU">
                <a:solidFill>
                  <a:schemeClr val="tx2"/>
                </a:solidFill>
              </a:rPr>
              <a:pPr eaLnBrk="1" hangingPunct="1"/>
              <a:t>5</a:t>
            </a:fld>
            <a:endParaRPr lang="ru-RU" altLang="ru-RU">
              <a:solidFill>
                <a:schemeClr val="tx2"/>
              </a:solidFill>
            </a:endParaRP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Количество академических часов</a:t>
            </a:r>
          </a:p>
        </p:txBody>
      </p:sp>
    </p:spTree>
  </p:cSld>
  <p:clrMapOvr>
    <a:masterClrMapping/>
  </p:clrMapOvr>
  <p:transition spd="med"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371600" y="2789238"/>
          <a:ext cx="6781800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Документ" r:id="rId3" imgW="3923327" imgH="915153" progId="Word.Document.8">
                  <p:embed/>
                </p:oleObj>
              </mc:Choice>
              <mc:Fallback>
                <p:oleObj name="Документ" r:id="rId3" imgW="3923327" imgH="915153" progId="Word.Documen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789238"/>
                        <a:ext cx="6781800" cy="158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1" name="Дата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1BF1592-6FF1-4489-936E-792AF4F982E7}" type="datetime1">
              <a:rPr lang="ru-RU" altLang="ru-RU">
                <a:solidFill>
                  <a:schemeClr val="tx2"/>
                </a:solidFill>
              </a:rPr>
              <a:pPr eaLnBrk="1" hangingPunct="1"/>
              <a:t>28.11.2019</a:t>
            </a:fld>
            <a:endParaRPr lang="ru-RU" altLang="ru-RU">
              <a:solidFill>
                <a:schemeClr val="tx2"/>
              </a:solidFill>
            </a:endParaRPr>
          </a:p>
        </p:txBody>
      </p:sp>
      <p:sp>
        <p:nvSpPr>
          <p:cNvPr id="1741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52189B8-3831-48C7-B2A7-4E53B4FF5B50}" type="slidenum">
              <a:rPr lang="ru-RU" altLang="ru-RU">
                <a:solidFill>
                  <a:schemeClr val="tx2"/>
                </a:solidFill>
              </a:rPr>
              <a:pPr eaLnBrk="1" hangingPunct="1"/>
              <a:t>6</a:t>
            </a:fld>
            <a:endParaRPr lang="ru-RU" altLang="ru-RU">
              <a:solidFill>
                <a:schemeClr val="tx2"/>
              </a:solidFill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Расписание</a:t>
            </a: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1219200" y="2133600"/>
            <a:ext cx="6781800" cy="2590800"/>
          </a:xfrm>
          <a:prstGeom prst="bevel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17415" name="Picture 8" descr="j023468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164782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8"/>
          <p:cNvGraphicFramePr>
            <a:graphicFrameLocks noGrp="1" noChangeAspect="1"/>
          </p:cNvGraphicFramePr>
          <p:nvPr>
            <p:ph idx="1"/>
          </p:nvPr>
        </p:nvGraphicFramePr>
        <p:xfrm>
          <a:off x="2133600" y="2006600"/>
          <a:ext cx="4533900" cy="387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Диаграмма" r:id="rId3" imgW="3038400" imgH="2600280" progId="Excel.Chart.8">
                  <p:embed followColorScheme="full"/>
                </p:oleObj>
              </mc:Choice>
              <mc:Fallback>
                <p:oleObj name="Диаграмма" r:id="rId3" imgW="3038400" imgH="2600280" progId="Excel.Chart.8">
                  <p:embed followColorScheme="full"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006600"/>
                        <a:ext cx="4533900" cy="387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5" name="Дата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7885C4F-ED31-4DE1-B90E-C97E96E24F11}" type="datetime1">
              <a:rPr lang="ru-RU" altLang="ru-RU">
                <a:solidFill>
                  <a:schemeClr val="tx2"/>
                </a:solidFill>
              </a:rPr>
              <a:pPr eaLnBrk="1" hangingPunct="1"/>
              <a:t>28.11.2019</a:t>
            </a:fld>
            <a:endParaRPr lang="ru-RU" altLang="ru-RU">
              <a:solidFill>
                <a:schemeClr val="tx2"/>
              </a:solidFill>
            </a:endParaRPr>
          </a:p>
        </p:txBody>
      </p:sp>
      <p:sp>
        <p:nvSpPr>
          <p:cNvPr id="18436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64E7BD4-0FF3-4CE2-913E-B65E5DFE8DC6}" type="slidenum">
              <a:rPr lang="ru-RU" altLang="ru-RU">
                <a:solidFill>
                  <a:schemeClr val="tx2"/>
                </a:solidFill>
              </a:rPr>
              <a:pPr eaLnBrk="1" hangingPunct="1"/>
              <a:t>7</a:t>
            </a:fld>
            <a:endParaRPr lang="ru-RU" altLang="ru-RU">
              <a:solidFill>
                <a:schemeClr val="tx2"/>
              </a:solidFill>
            </a:endParaRPr>
          </a:p>
        </p:txBody>
      </p:sp>
      <p:sp>
        <p:nvSpPr>
          <p:cNvPr id="1843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Раздел 1</a:t>
            </a:r>
          </a:p>
        </p:txBody>
      </p:sp>
      <p:sp>
        <p:nvSpPr>
          <p:cNvPr id="45067" name="WordArt 11"/>
          <p:cNvSpPr>
            <a:spLocks noChangeArrowheads="1" noChangeShapeType="1" noTextEdit="1"/>
          </p:cNvSpPr>
          <p:nvPr/>
        </p:nvSpPr>
        <p:spPr bwMode="auto">
          <a:xfrm>
            <a:off x="4114800" y="685800"/>
            <a:ext cx="4572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24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8080"/>
                    </a:gs>
                    <a:gs pos="50000">
                      <a:schemeClr val="tx1"/>
                    </a:gs>
                    <a:gs pos="100000">
                      <a:srgbClr val="00808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             </a:t>
            </a:r>
            <a:endParaRPr lang="ru-RU" sz="2400" kern="10">
              <a:ln w="19050">
                <a:solidFill>
                  <a:srgbClr val="99CC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8080"/>
                  </a:gs>
                  <a:gs pos="50000">
                    <a:schemeClr val="tx1"/>
                  </a:gs>
                  <a:gs pos="100000">
                    <a:srgbClr val="008080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pic>
        <p:nvPicPr>
          <p:cNvPr id="18439" name="Picture 12" descr="рис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057400"/>
            <a:ext cx="1524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Основы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05000"/>
            <a:ext cx="6172200" cy="457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mtClean="0"/>
              <a:t> Понятие объекта в CorelDRAW</a:t>
            </a:r>
          </a:p>
        </p:txBody>
      </p:sp>
      <p:sp>
        <p:nvSpPr>
          <p:cNvPr id="19460" name="Дата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920998F-3527-46F9-8689-E9B43ED4671B}" type="datetime1">
              <a:rPr lang="ru-RU" altLang="ru-RU" smtClean="0">
                <a:solidFill>
                  <a:schemeClr val="tx2"/>
                </a:solidFill>
              </a:rPr>
              <a:pPr eaLnBrk="1" hangingPunct="1"/>
              <a:t>28.11.2019</a:t>
            </a:fld>
            <a:endParaRPr lang="ru-RU" altLang="ru-RU" smtClean="0">
              <a:solidFill>
                <a:schemeClr val="tx2"/>
              </a:solidFill>
            </a:endParaRPr>
          </a:p>
        </p:txBody>
      </p:sp>
      <p:sp>
        <p:nvSpPr>
          <p:cNvPr id="19461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60FF8D6-6D3F-4F83-AAAA-B4462721E326}" type="slidenum">
              <a:rPr lang="ru-RU" altLang="ru-RU">
                <a:solidFill>
                  <a:schemeClr val="tx2"/>
                </a:solidFill>
              </a:rPr>
              <a:pPr eaLnBrk="1" hangingPunct="1"/>
              <a:t>8</a:t>
            </a:fld>
            <a:endParaRPr lang="ru-RU" altLang="ru-RU">
              <a:solidFill>
                <a:schemeClr val="tx2"/>
              </a:solidFill>
            </a:endParaRPr>
          </a:p>
        </p:txBody>
      </p:sp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4114800" y="685800"/>
            <a:ext cx="4572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24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8080"/>
                    </a:gs>
                    <a:gs pos="50000">
                      <a:schemeClr val="tx1"/>
                    </a:gs>
                    <a:gs pos="100000">
                      <a:srgbClr val="00808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             </a:t>
            </a:r>
            <a:endParaRPr lang="ru-RU" sz="2400" kern="10">
              <a:ln w="19050">
                <a:solidFill>
                  <a:srgbClr val="99CC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8080"/>
                  </a:gs>
                  <a:gs pos="50000">
                    <a:schemeClr val="tx1"/>
                  </a:gs>
                  <a:gs pos="100000">
                    <a:srgbClr val="008080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9463" name="Rectangle 9"/>
          <p:cNvSpPr>
            <a:spLocks noChangeArrowheads="1"/>
          </p:cNvSpPr>
          <p:nvPr/>
        </p:nvSpPr>
        <p:spPr bwMode="auto">
          <a:xfrm>
            <a:off x="914400" y="2286000"/>
            <a:ext cx="7620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/>
              <a:t>Объектом называется элемент изображения: прямая, круг, прямоугольник, кривая, замкнутая кривая, многоугольник и другие. Вне зависимости от внешнего вида, любой векторный объект CorelDRAW имеет ряд общих характеристик.</a:t>
            </a:r>
          </a:p>
        </p:txBody>
      </p:sp>
      <p:pic>
        <p:nvPicPr>
          <p:cNvPr id="19464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505200"/>
            <a:ext cx="3914775" cy="272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 advTm="180000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Основные приемы работы с </a:t>
            </a:r>
            <a:r>
              <a:rPr lang="en-US" smtClean="0"/>
              <a:t>CorelDraw</a:t>
            </a:r>
            <a:endParaRPr lang="ru-RU" smtClean="0"/>
          </a:p>
        </p:txBody>
      </p:sp>
      <p:graphicFrame>
        <p:nvGraphicFramePr>
          <p:cNvPr id="2" name="Схема 1"/>
          <p:cNvGraphicFramePr/>
          <p:nvPr/>
        </p:nvGraphicFramePr>
        <p:xfrm>
          <a:off x="990600" y="1447800"/>
          <a:ext cx="7772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34" name="Дата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5AB8661-9624-4EF5-9F3C-71A9F34FEB64}" type="datetime1">
              <a:rPr lang="ru-RU" altLang="ru-RU" smtClean="0">
                <a:solidFill>
                  <a:schemeClr val="tx2"/>
                </a:solidFill>
              </a:rPr>
              <a:pPr eaLnBrk="1" hangingPunct="1"/>
              <a:t>28.11.2019</a:t>
            </a:fld>
            <a:endParaRPr lang="ru-RU" altLang="ru-RU" smtClean="0">
              <a:solidFill>
                <a:schemeClr val="tx2"/>
              </a:solidFill>
            </a:endParaRPr>
          </a:p>
        </p:txBody>
      </p:sp>
      <p:sp>
        <p:nvSpPr>
          <p:cNvPr id="1035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C57ABD9-DC96-48ED-A521-610A6EC2A269}" type="slidenum">
              <a:rPr lang="ru-RU" altLang="ru-RU">
                <a:solidFill>
                  <a:schemeClr val="tx2"/>
                </a:solidFill>
              </a:rPr>
              <a:pPr eaLnBrk="1" hangingPunct="1"/>
              <a:t>9</a:t>
            </a:fld>
            <a:endParaRPr lang="ru-RU" altLang="ru-RU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 advTm="180000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448</TotalTime>
  <Words>285</Words>
  <Application>Microsoft Office PowerPoint</Application>
  <PresentationFormat>Экран (4:3)</PresentationFormat>
  <Paragraphs>104</Paragraphs>
  <Slides>13</Slides>
  <Notes>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Tahoma</vt:lpstr>
      <vt:lpstr>Arial</vt:lpstr>
      <vt:lpstr>Candara</vt:lpstr>
      <vt:lpstr>Symbol</vt:lpstr>
      <vt:lpstr>Times New Roman</vt:lpstr>
      <vt:lpstr>Wingdings</vt:lpstr>
      <vt:lpstr>Волна</vt:lpstr>
      <vt:lpstr>Диаграмма Microsoft Office Excel</vt:lpstr>
      <vt:lpstr>Документ Microsoft Word</vt:lpstr>
      <vt:lpstr>Основы компьютерной графики</vt:lpstr>
      <vt:lpstr>Введение </vt:lpstr>
      <vt:lpstr>Повестка дня</vt:lpstr>
      <vt:lpstr>Информация о курсе</vt:lpstr>
      <vt:lpstr>Количество академических часов</vt:lpstr>
      <vt:lpstr>Расписание</vt:lpstr>
      <vt:lpstr>Раздел 1</vt:lpstr>
      <vt:lpstr>Основы</vt:lpstr>
      <vt:lpstr>Основные приемы работы с CorelDraw</vt:lpstr>
      <vt:lpstr>Раздел 2</vt:lpstr>
      <vt:lpstr>Преимущества « ADOBE PHOTOSHOP »</vt:lpstr>
      <vt:lpstr>Выводы</vt:lpstr>
      <vt:lpstr>Ссылки по теме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Светлана</dc:creator>
  <cp:lastModifiedBy>Пользователь Windows</cp:lastModifiedBy>
  <cp:revision>24</cp:revision>
  <cp:lastPrinted>1601-01-01T00:00:00Z</cp:lastPrinted>
  <dcterms:created xsi:type="dcterms:W3CDTF">1601-01-01T00:00:00Z</dcterms:created>
  <dcterms:modified xsi:type="dcterms:W3CDTF">2019-11-28T12:03:43Z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1049</vt:i4>
  </property>
</Properties>
</file>