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9144000" cy="578645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400" b="1" dirty="0" smtClean="0">
                <a:solidFill>
                  <a:schemeClr val="tx1"/>
                </a:solidFill>
              </a:rPr>
              <a:t>АВТОНОМНОЕ УЧРЕЖДЕНИЕ ОМСКОЙ ОБЛАСТИ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</a:rPr>
              <a:t>СРЕДНЕГО ПРОФЕССИОНАЛЬНОГО ОБРАЗОВАНИЯ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</a:rPr>
              <a:t>«КОЛЛЕДЖ «УЧЕБНЫЙ ЦЕНТР «ОРИЕНТИР»</a:t>
            </a:r>
          </a:p>
          <a:p>
            <a:pPr algn="ctr"/>
            <a:r>
              <a:rPr lang="ru-RU" sz="64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64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2800" b="1" dirty="0" smtClean="0">
                <a:solidFill>
                  <a:schemeClr val="tx1"/>
                </a:solidFill>
              </a:rPr>
              <a:t>КУРСОВАЯ РАБОТА</a:t>
            </a: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по </a:t>
            </a:r>
            <a:r>
              <a:rPr lang="ru-RU" sz="7200" dirty="0" smtClean="0">
                <a:solidFill>
                  <a:schemeClr val="tx1"/>
                </a:solidFill>
              </a:rPr>
              <a:t>модулю:</a:t>
            </a:r>
            <a:endParaRPr lang="ru-RU" sz="7200" dirty="0" smtClean="0">
              <a:solidFill>
                <a:schemeClr val="tx1"/>
              </a:solidFill>
            </a:endParaRP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ПМ.0….</a:t>
            </a:r>
            <a:endParaRPr lang="ru-RU" sz="7200" dirty="0" smtClean="0">
              <a:solidFill>
                <a:schemeClr val="tx1"/>
              </a:solidFill>
            </a:endParaRPr>
          </a:p>
          <a:p>
            <a:pPr algn="ctr"/>
            <a:r>
              <a:rPr lang="ru-RU" sz="14400" dirty="0" smtClean="0">
                <a:solidFill>
                  <a:schemeClr val="tx1"/>
                </a:solidFill>
              </a:rPr>
              <a:t>Тема: </a:t>
            </a:r>
            <a:r>
              <a:rPr lang="ru-RU" sz="14400" dirty="0" smtClean="0">
                <a:solidFill>
                  <a:schemeClr val="tx1"/>
                </a:solidFill>
              </a:rPr>
              <a:t>…….</a:t>
            </a:r>
            <a:endParaRPr lang="ru-RU" sz="14400" dirty="0" smtClean="0">
              <a:solidFill>
                <a:schemeClr val="tx1"/>
              </a:solidFill>
            </a:endParaRPr>
          </a:p>
          <a:p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  </a:t>
            </a:r>
          </a:p>
          <a:p>
            <a:pPr marL="4849813"/>
            <a:r>
              <a:rPr lang="ru-RU" sz="7200" dirty="0" smtClean="0">
                <a:solidFill>
                  <a:schemeClr val="tx1"/>
                </a:solidFill>
              </a:rPr>
              <a:t> </a:t>
            </a:r>
            <a:r>
              <a:rPr lang="ru-RU" sz="7200" b="1" dirty="0" smtClean="0">
                <a:solidFill>
                  <a:schemeClr val="tx1"/>
                </a:solidFill>
              </a:rPr>
              <a:t>Выполнил</a:t>
            </a:r>
            <a:r>
              <a:rPr lang="ru-RU" sz="7200" dirty="0" smtClean="0">
                <a:solidFill>
                  <a:schemeClr val="tx1"/>
                </a:solidFill>
              </a:rPr>
              <a:t>: студент 2 курса</a:t>
            </a:r>
          </a:p>
          <a:p>
            <a:pPr marL="4849813"/>
            <a:r>
              <a:rPr lang="ru-RU" sz="7200" dirty="0" smtClean="0">
                <a:solidFill>
                  <a:schemeClr val="tx1"/>
                </a:solidFill>
              </a:rPr>
              <a:t>……..</a:t>
            </a:r>
            <a:endParaRPr lang="ru-RU" sz="7200" dirty="0" smtClean="0">
              <a:solidFill>
                <a:schemeClr val="tx1"/>
              </a:solidFill>
            </a:endParaRPr>
          </a:p>
          <a:p>
            <a:pPr marL="4849813"/>
            <a:r>
              <a:rPr lang="ru-RU" sz="7200" b="1" dirty="0" smtClean="0">
                <a:solidFill>
                  <a:schemeClr val="tx1"/>
                </a:solidFill>
              </a:rPr>
              <a:t>Специальность:</a:t>
            </a:r>
            <a:r>
              <a:rPr lang="ru-RU" sz="7200" dirty="0" smtClean="0">
                <a:solidFill>
                  <a:schemeClr val="tx1"/>
                </a:solidFill>
              </a:rPr>
              <a:t>100116</a:t>
            </a:r>
            <a:endParaRPr lang="ru-RU" sz="7200" dirty="0" smtClean="0">
              <a:solidFill>
                <a:schemeClr val="tx1"/>
              </a:solidFill>
            </a:endParaRPr>
          </a:p>
          <a:p>
            <a:pPr marL="4849813"/>
            <a:r>
              <a:rPr lang="ru-RU" sz="7200" dirty="0" smtClean="0">
                <a:solidFill>
                  <a:schemeClr val="tx1"/>
                </a:solidFill>
              </a:rPr>
              <a:t>Парикмахерское искусство</a:t>
            </a:r>
            <a:endParaRPr lang="ru-RU" sz="7200" dirty="0" smtClean="0">
              <a:solidFill>
                <a:schemeClr val="tx1"/>
              </a:solidFill>
            </a:endParaRPr>
          </a:p>
          <a:p>
            <a:pPr marL="4849813"/>
            <a:r>
              <a:rPr lang="ru-RU" sz="7200" b="1" dirty="0" smtClean="0">
                <a:solidFill>
                  <a:schemeClr val="tx1"/>
                </a:solidFill>
              </a:rPr>
              <a:t>Группа: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ПД-712</a:t>
            </a:r>
            <a:endParaRPr lang="ru-RU" sz="7200" dirty="0" smtClean="0">
              <a:solidFill>
                <a:schemeClr val="tx1"/>
              </a:solidFill>
            </a:endParaRPr>
          </a:p>
          <a:p>
            <a:pPr marL="4849813"/>
            <a:r>
              <a:rPr lang="ru-RU" sz="7200" b="1" dirty="0" smtClean="0">
                <a:solidFill>
                  <a:schemeClr val="tx1"/>
                </a:solidFill>
              </a:rPr>
              <a:t>Руководитель</a:t>
            </a:r>
            <a:r>
              <a:rPr lang="ru-RU" sz="7200" dirty="0" smtClean="0">
                <a:solidFill>
                  <a:schemeClr val="tx1"/>
                </a:solidFill>
              </a:rPr>
              <a:t>:</a:t>
            </a:r>
          </a:p>
          <a:p>
            <a:pPr marL="4849813"/>
            <a:r>
              <a:rPr lang="ru-RU" sz="7200" dirty="0" err="1" smtClean="0">
                <a:solidFill>
                  <a:schemeClr val="tx1"/>
                </a:solidFill>
              </a:rPr>
              <a:t>Боженова</a:t>
            </a:r>
            <a:r>
              <a:rPr lang="ru-RU" sz="7200" dirty="0" smtClean="0">
                <a:solidFill>
                  <a:schemeClr val="tx1"/>
                </a:solidFill>
              </a:rPr>
              <a:t> Л.И.</a:t>
            </a: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endParaRPr lang="ru-RU" sz="7200" dirty="0" smtClean="0">
              <a:solidFill>
                <a:schemeClr val="tx1"/>
              </a:solidFill>
            </a:endParaRP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Омск 2014г</a:t>
            </a:r>
          </a:p>
          <a:p>
            <a:endParaRPr lang="ru-RU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29600" cy="5688672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Цель  данной работы </a:t>
            </a:r>
            <a:r>
              <a:rPr lang="ru-RU" sz="2400" dirty="0" smtClean="0"/>
              <a:t>– </a:t>
            </a:r>
            <a:r>
              <a:rPr lang="ru-RU" sz="2400" dirty="0" smtClean="0"/>
              <a:t>...</a:t>
            </a:r>
            <a:endParaRPr lang="ru-RU" sz="2400" dirty="0" smtClean="0"/>
          </a:p>
          <a:p>
            <a:r>
              <a:rPr lang="ru-RU" sz="2400" b="1" u="sng" dirty="0" smtClean="0"/>
              <a:t>Объект </a:t>
            </a:r>
            <a:r>
              <a:rPr lang="ru-RU" sz="2400" b="1" u="sng" dirty="0" smtClean="0"/>
              <a:t>исследования</a:t>
            </a:r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ru-RU" sz="2400" dirty="0" smtClean="0"/>
              <a:t>…</a:t>
            </a:r>
            <a:endParaRPr lang="ru-RU" sz="2400" dirty="0" smtClean="0"/>
          </a:p>
          <a:p>
            <a:r>
              <a:rPr lang="ru-RU" sz="2400" b="1" dirty="0" smtClean="0"/>
              <a:t>Предмет </a:t>
            </a:r>
            <a:r>
              <a:rPr lang="ru-RU" sz="2400" b="1" dirty="0" smtClean="0"/>
              <a:t>исследования</a:t>
            </a:r>
            <a:r>
              <a:rPr lang="en-US" sz="2400" dirty="0" smtClean="0"/>
              <a:t>-</a:t>
            </a:r>
            <a:r>
              <a:rPr lang="ru-RU" sz="2400" dirty="0" smtClean="0"/>
              <a:t>…</a:t>
            </a:r>
            <a:endParaRPr lang="ru-RU" sz="2400" dirty="0" smtClean="0"/>
          </a:p>
          <a:p>
            <a:r>
              <a:rPr lang="ru-RU" sz="2400" b="1" u="sng" dirty="0" smtClean="0"/>
              <a:t>Задачи</a:t>
            </a:r>
            <a:r>
              <a:rPr lang="ru-RU" sz="2400" dirty="0" smtClean="0"/>
              <a:t>:</a:t>
            </a:r>
          </a:p>
          <a:p>
            <a:pPr lvl="0"/>
            <a:r>
              <a:rPr lang="ru-RU" sz="2400" dirty="0" smtClean="0"/>
              <a:t>-</a:t>
            </a:r>
          </a:p>
          <a:p>
            <a:pPr lvl="0"/>
            <a:r>
              <a:rPr lang="ru-RU" dirty="0" smtClean="0"/>
              <a:t>-</a:t>
            </a:r>
          </a:p>
          <a:p>
            <a:pPr lvl="0"/>
            <a:r>
              <a:rPr lang="ru-RU" sz="2400" dirty="0" smtClean="0"/>
              <a:t>-</a:t>
            </a:r>
          </a:p>
          <a:p>
            <a:pPr lvl="0"/>
            <a:r>
              <a:rPr lang="ru-RU" dirty="0" smtClean="0"/>
              <a:t>-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875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Глава 1. </a:t>
            </a:r>
            <a:r>
              <a:rPr lang="ru-RU" sz="4000" dirty="0" smtClean="0"/>
              <a:t>…..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9144000" cy="5661248"/>
          </a:xfrm>
        </p:spPr>
        <p:txBody>
          <a:bodyPr>
            <a:normAutofit/>
          </a:bodyPr>
          <a:lstStyle/>
          <a:p>
            <a:endParaRPr lang="ru-RU" sz="2000" b="1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ru-RU" sz="2000" b="1" dirty="0" smtClean="0"/>
              <a:t>Основные понятия, определения, схемы, таблицы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7322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Глава 2. </a:t>
            </a:r>
            <a:r>
              <a:rPr lang="ru-RU" sz="4000" dirty="0" smtClean="0"/>
              <a:t>…….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568952" cy="478634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105835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Основные понятия, определения, схемы, </a:t>
            </a:r>
            <a:r>
              <a:rPr lang="ru-RU" b="1" dirty="0" smtClean="0"/>
              <a:t>таблицы, фотографии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988840"/>
            <a:ext cx="9144000" cy="381642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итоги исследования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69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Слайд 2</vt:lpstr>
      <vt:lpstr>Глава 1. ….. </vt:lpstr>
      <vt:lpstr>Глава 2. …….</vt:lpstr>
      <vt:lpstr>Выводы: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Татьяна Цвелая</cp:lastModifiedBy>
  <cp:revision>17</cp:revision>
  <dcterms:created xsi:type="dcterms:W3CDTF">2014-05-08T14:56:19Z</dcterms:created>
  <dcterms:modified xsi:type="dcterms:W3CDTF">2014-05-15T14:23:32Z</dcterms:modified>
</cp:coreProperties>
</file>